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theme/theme2.xml" ContentType="application/vnd.openxmlformats-officedocument.theme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7" r:id="rId2"/>
    <p:sldMasterId id="2147483762" r:id="rId3"/>
  </p:sldMasterIdLst>
  <p:notesMasterIdLst>
    <p:notesMasterId r:id="rId76"/>
  </p:notesMasterIdLst>
  <p:sldIdLst>
    <p:sldId id="4142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329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4143" r:id="rId75"/>
  </p:sldIdLst>
  <p:sldSz cx="12192000" cy="6858000"/>
  <p:notesSz cx="12192000" cy="6858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7" d="100"/>
          <a:sy n="107" d="100"/>
        </p:scale>
        <p:origin x="84" y="32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16" Type="http://schemas.openxmlformats.org/officeDocument/2006/relationships/slide" Target="slides/slide1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slide" Target="slides/slide63.xml"/><Relationship Id="rId74" Type="http://schemas.openxmlformats.org/officeDocument/2006/relationships/slide" Target="slides/slide71.xml"/><Relationship Id="rId79" Type="http://schemas.openxmlformats.org/officeDocument/2006/relationships/theme" Target="theme/theme1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77" Type="http://schemas.openxmlformats.org/officeDocument/2006/relationships/presProps" Target="presProp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80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4F1378-137C-455A-88BA-46651A3CB974}" type="datetimeFigureOut">
              <a:rPr lang="ko-KR" altLang="en-US" smtClean="0"/>
              <a:t>2025-03-12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F9EC67-0DAA-4124-B5F1-E472658074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56845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45CE8B9-5E42-4F37-9105-6B268F56394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278634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3/12/2025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89368912-67D5-2F0B-5E9E-C75FDD84AD2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862198" y="2"/>
            <a:ext cx="2329811" cy="6857996"/>
          </a:xfrm>
          <a:custGeom>
            <a:avLst/>
            <a:gdLst>
              <a:gd name="connsiteX0" fmla="*/ 0 w 2329811"/>
              <a:gd name="connsiteY0" fmla="*/ 0 h 6857996"/>
              <a:gd name="connsiteX1" fmla="*/ 2329811 w 2329811"/>
              <a:gd name="connsiteY1" fmla="*/ 0 h 6857996"/>
              <a:gd name="connsiteX2" fmla="*/ 2329811 w 2329811"/>
              <a:gd name="connsiteY2" fmla="*/ 6857996 h 6857996"/>
              <a:gd name="connsiteX3" fmla="*/ 0 w 2329811"/>
              <a:gd name="connsiteY3" fmla="*/ 6857996 h 6857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29811" h="6857996">
                <a:moveTo>
                  <a:pt x="0" y="0"/>
                </a:moveTo>
                <a:lnTo>
                  <a:pt x="2329811" y="0"/>
                </a:lnTo>
                <a:lnTo>
                  <a:pt x="2329811" y="6857996"/>
                </a:lnTo>
                <a:lnTo>
                  <a:pt x="0" y="685799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2025-03-10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1417221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420283"/>
            <a:ext cx="5181600" cy="9800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2590800"/>
            <a:ext cx="4267200" cy="11684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048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096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9144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2192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5240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8288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1337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4385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3/10/2025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162324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9310628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542" y="2937934"/>
            <a:ext cx="5181600" cy="908050"/>
          </a:xfrm>
        </p:spPr>
        <p:txBody>
          <a:bodyPr anchor="t"/>
          <a:lstStyle>
            <a:lvl1pPr algn="l">
              <a:defRPr sz="2667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1542" y="1937809"/>
            <a:ext cx="5181600" cy="1000125"/>
          </a:xfrm>
        </p:spPr>
        <p:txBody>
          <a:bodyPr anchor="b"/>
          <a:lstStyle>
            <a:lvl1pPr marL="0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1pPr>
            <a:lvl2pPr marL="30481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2pPr>
            <a:lvl3pPr marL="609630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3pPr>
            <a:lvl4pPr marL="914446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4pPr>
            <a:lvl5pPr marL="1219261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5pPr>
            <a:lvl6pPr marL="1524076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6pPr>
            <a:lvl7pPr marL="1828891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7pPr>
            <a:lvl8pPr marL="2133707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8pPr>
            <a:lvl9pPr marL="2438522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282734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066800"/>
            <a:ext cx="2692400" cy="3017309"/>
          </a:xfrm>
        </p:spPr>
        <p:txBody>
          <a:bodyPr/>
          <a:lstStyle>
            <a:lvl1pPr>
              <a:defRPr sz="1867"/>
            </a:lvl1pPr>
            <a:lvl2pPr>
              <a:defRPr sz="1600"/>
            </a:lvl2pPr>
            <a:lvl3pPr>
              <a:defRPr sz="1333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98800" y="1066800"/>
            <a:ext cx="2692400" cy="3017309"/>
          </a:xfrm>
        </p:spPr>
        <p:txBody>
          <a:bodyPr/>
          <a:lstStyle>
            <a:lvl1pPr>
              <a:defRPr sz="1867"/>
            </a:lvl1pPr>
            <a:lvl2pPr>
              <a:defRPr sz="1600"/>
            </a:lvl2pPr>
            <a:lvl3pPr>
              <a:defRPr sz="1333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401441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23409"/>
            <a:ext cx="2693459" cy="426508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4800" y="1449917"/>
            <a:ext cx="2693459" cy="2634192"/>
          </a:xfrm>
        </p:spPr>
        <p:txBody>
          <a:bodyPr/>
          <a:lstStyle>
            <a:lvl1pPr>
              <a:defRPr sz="1600"/>
            </a:lvl1pPr>
            <a:lvl2pPr>
              <a:defRPr sz="1333"/>
            </a:lvl2pPr>
            <a:lvl3pPr>
              <a:defRPr sz="1200"/>
            </a:lvl3pPr>
            <a:lvl4pPr>
              <a:defRPr sz="1067"/>
            </a:lvl4pPr>
            <a:lvl5pPr>
              <a:defRPr sz="1067"/>
            </a:lvl5pPr>
            <a:lvl6pPr>
              <a:defRPr sz="1067"/>
            </a:lvl6pPr>
            <a:lvl7pPr>
              <a:defRPr sz="1067"/>
            </a:lvl7pPr>
            <a:lvl8pPr>
              <a:defRPr sz="1067"/>
            </a:lvl8pPr>
            <a:lvl9pPr>
              <a:defRPr sz="10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096684" y="1023409"/>
            <a:ext cx="2694517" cy="426508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096684" y="1449917"/>
            <a:ext cx="2694517" cy="2634192"/>
          </a:xfrm>
        </p:spPr>
        <p:txBody>
          <a:bodyPr/>
          <a:lstStyle>
            <a:lvl1pPr>
              <a:defRPr sz="1600"/>
            </a:lvl1pPr>
            <a:lvl2pPr>
              <a:defRPr sz="1333"/>
            </a:lvl2pPr>
            <a:lvl3pPr>
              <a:defRPr sz="1200"/>
            </a:lvl3pPr>
            <a:lvl4pPr>
              <a:defRPr sz="1067"/>
            </a:lvl4pPr>
            <a:lvl5pPr>
              <a:defRPr sz="1067"/>
            </a:lvl5pPr>
            <a:lvl6pPr>
              <a:defRPr sz="1067"/>
            </a:lvl6pPr>
            <a:lvl7pPr>
              <a:defRPr sz="1067"/>
            </a:lvl7pPr>
            <a:lvl8pPr>
              <a:defRPr sz="1067"/>
            </a:lvl8pPr>
            <a:lvl9pPr>
              <a:defRPr sz="10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382083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75241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228358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82033"/>
            <a:ext cx="2005542" cy="774700"/>
          </a:xfrm>
        </p:spPr>
        <p:txBody>
          <a:bodyPr anchor="b"/>
          <a:lstStyle>
            <a:lvl1pPr algn="l">
              <a:defRPr sz="1333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83367" y="182034"/>
            <a:ext cx="3407833" cy="3902075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600"/>
            </a:lvl3pPr>
            <a:lvl4pPr>
              <a:defRPr sz="1333"/>
            </a:lvl4pPr>
            <a:lvl5pPr>
              <a:defRPr sz="1333"/>
            </a:lvl5pPr>
            <a:lvl6pPr>
              <a:defRPr sz="1333"/>
            </a:lvl6pPr>
            <a:lvl7pPr>
              <a:defRPr sz="1333"/>
            </a:lvl7pPr>
            <a:lvl8pPr>
              <a:defRPr sz="1333"/>
            </a:lvl8pPr>
            <a:lvl9pPr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800" y="956734"/>
            <a:ext cx="2005542" cy="3127375"/>
          </a:xfrm>
        </p:spPr>
        <p:txBody>
          <a:bodyPr/>
          <a:lstStyle>
            <a:lvl1pPr marL="0" indent="0">
              <a:buNone/>
              <a:defRPr sz="933"/>
            </a:lvl1pPr>
            <a:lvl2pPr marL="304815" indent="0">
              <a:buNone/>
              <a:defRPr sz="800"/>
            </a:lvl2pPr>
            <a:lvl3pPr marL="609630" indent="0">
              <a:buNone/>
              <a:defRPr sz="667"/>
            </a:lvl3pPr>
            <a:lvl4pPr marL="914446" indent="0">
              <a:buNone/>
              <a:defRPr sz="600"/>
            </a:lvl4pPr>
            <a:lvl5pPr marL="1219261" indent="0">
              <a:buNone/>
              <a:defRPr sz="600"/>
            </a:lvl5pPr>
            <a:lvl6pPr marL="1524076" indent="0">
              <a:buNone/>
              <a:defRPr sz="600"/>
            </a:lvl6pPr>
            <a:lvl7pPr marL="1828891" indent="0">
              <a:buNone/>
              <a:defRPr sz="600"/>
            </a:lvl7pPr>
            <a:lvl8pPr marL="2133707" indent="0">
              <a:buNone/>
              <a:defRPr sz="600"/>
            </a:lvl8pPr>
            <a:lvl9pPr marL="2438522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435189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4859" y="3200400"/>
            <a:ext cx="3657600" cy="377825"/>
          </a:xfrm>
        </p:spPr>
        <p:txBody>
          <a:bodyPr anchor="b"/>
          <a:lstStyle>
            <a:lvl1pPr algn="l">
              <a:defRPr sz="1333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194859" y="408517"/>
            <a:ext cx="3657600" cy="2743200"/>
          </a:xfrm>
        </p:spPr>
        <p:txBody>
          <a:bodyPr/>
          <a:lstStyle>
            <a:lvl1pPr marL="0" indent="0">
              <a:buNone/>
              <a:defRPr sz="2133"/>
            </a:lvl1pPr>
            <a:lvl2pPr marL="304815" indent="0">
              <a:buNone/>
              <a:defRPr sz="1867"/>
            </a:lvl2pPr>
            <a:lvl3pPr marL="609630" indent="0">
              <a:buNone/>
              <a:defRPr sz="1600"/>
            </a:lvl3pPr>
            <a:lvl4pPr marL="914446" indent="0">
              <a:buNone/>
              <a:defRPr sz="1333"/>
            </a:lvl4pPr>
            <a:lvl5pPr marL="1219261" indent="0">
              <a:buNone/>
              <a:defRPr sz="1333"/>
            </a:lvl5pPr>
            <a:lvl6pPr marL="1524076" indent="0">
              <a:buNone/>
              <a:defRPr sz="1333"/>
            </a:lvl6pPr>
            <a:lvl7pPr marL="1828891" indent="0">
              <a:buNone/>
              <a:defRPr sz="1333"/>
            </a:lvl7pPr>
            <a:lvl8pPr marL="2133707" indent="0">
              <a:buNone/>
              <a:defRPr sz="1333"/>
            </a:lvl8pPr>
            <a:lvl9pPr marL="2438522" indent="0">
              <a:buNone/>
              <a:defRPr sz="1333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94859" y="3578225"/>
            <a:ext cx="3657600" cy="536575"/>
          </a:xfrm>
        </p:spPr>
        <p:txBody>
          <a:bodyPr/>
          <a:lstStyle>
            <a:lvl1pPr marL="0" indent="0">
              <a:buNone/>
              <a:defRPr sz="933"/>
            </a:lvl1pPr>
            <a:lvl2pPr marL="304815" indent="0">
              <a:buNone/>
              <a:defRPr sz="800"/>
            </a:lvl2pPr>
            <a:lvl3pPr marL="609630" indent="0">
              <a:buNone/>
              <a:defRPr sz="667"/>
            </a:lvl3pPr>
            <a:lvl4pPr marL="914446" indent="0">
              <a:buNone/>
              <a:defRPr sz="600"/>
            </a:lvl4pPr>
            <a:lvl5pPr marL="1219261" indent="0">
              <a:buNone/>
              <a:defRPr sz="600"/>
            </a:lvl5pPr>
            <a:lvl6pPr marL="1524076" indent="0">
              <a:buNone/>
              <a:defRPr sz="600"/>
            </a:lvl6pPr>
            <a:lvl7pPr marL="1828891" indent="0">
              <a:buNone/>
              <a:defRPr sz="600"/>
            </a:lvl7pPr>
            <a:lvl8pPr marL="2133707" indent="0">
              <a:buNone/>
              <a:defRPr sz="600"/>
            </a:lvl8pPr>
            <a:lvl9pPr marL="2438522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14770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0565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D4B06028-635C-A8EF-76FC-446C26EC1FD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897827" y="6"/>
            <a:ext cx="8294176" cy="1268413"/>
          </a:xfrm>
          <a:custGeom>
            <a:avLst/>
            <a:gdLst>
              <a:gd name="connsiteX0" fmla="*/ 0 w 8294176"/>
              <a:gd name="connsiteY0" fmla="*/ 0 h 1268413"/>
              <a:gd name="connsiteX1" fmla="*/ 8294176 w 8294176"/>
              <a:gd name="connsiteY1" fmla="*/ 0 h 1268413"/>
              <a:gd name="connsiteX2" fmla="*/ 8294176 w 8294176"/>
              <a:gd name="connsiteY2" fmla="*/ 1268413 h 1268413"/>
              <a:gd name="connsiteX3" fmla="*/ 0 w 8294176"/>
              <a:gd name="connsiteY3" fmla="*/ 1268413 h 1268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94176" h="1268413">
                <a:moveTo>
                  <a:pt x="0" y="0"/>
                </a:moveTo>
                <a:lnTo>
                  <a:pt x="8294176" y="0"/>
                </a:lnTo>
                <a:lnTo>
                  <a:pt x="8294176" y="1268413"/>
                </a:lnTo>
                <a:lnTo>
                  <a:pt x="0" y="126841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2025-03-10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66233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419600" y="183092"/>
            <a:ext cx="1371600" cy="39010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183092"/>
            <a:ext cx="4013200" cy="39010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406264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_White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2">
            <a:extLst>
              <a:ext uri="{FF2B5EF4-FFF2-40B4-BE49-F238E27FC236}">
                <a16:creationId xmlns:a16="http://schemas.microsoft.com/office/drawing/2014/main" id="{6EDC6F8B-A081-4034-A2E8-DB4590A557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852" y="549277"/>
            <a:ext cx="10272182" cy="434975"/>
          </a:xfrm>
          <a:prstGeom prst="rect">
            <a:avLst/>
          </a:prstGeom>
        </p:spPr>
        <p:txBody>
          <a:bodyPr lIns="0" tIns="0" rIns="0" bIns="0"/>
          <a:lstStyle>
            <a:lvl1pPr>
              <a:defRPr sz="2500" b="1" spc="-60" baseline="0">
                <a:solidFill>
                  <a:srgbClr val="4C4C4E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9" name="내용 개체 틀 6">
            <a:extLst>
              <a:ext uri="{FF2B5EF4-FFF2-40B4-BE49-F238E27FC236}">
                <a16:creationId xmlns:a16="http://schemas.microsoft.com/office/drawing/2014/main" id="{75E9B8C8-679A-4ACD-AC51-C2B2C142F07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60969" y="1004572"/>
            <a:ext cx="10272182" cy="325315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buNone/>
              <a:defRPr sz="1500" spc="-60" baseline="0">
                <a:solidFill>
                  <a:srgbClr val="4C4C4E"/>
                </a:solidFill>
              </a:defRPr>
            </a:lvl1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sp>
        <p:nvSpPr>
          <p:cNvPr id="10" name="텍스트 개체 틀 8">
            <a:extLst>
              <a:ext uri="{FF2B5EF4-FFF2-40B4-BE49-F238E27FC236}">
                <a16:creationId xmlns:a16="http://schemas.microsoft.com/office/drawing/2014/main" id="{CB99A2F3-0EDC-4D95-9842-2C5F0955C83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33401" y="549275"/>
            <a:ext cx="425451" cy="435096"/>
          </a:xfrm>
          <a:prstGeom prst="rect">
            <a:avLst/>
          </a:prstGeom>
        </p:spPr>
        <p:txBody>
          <a:bodyPr lIns="0" tIns="18000" rIns="0" bIns="0"/>
          <a:lstStyle>
            <a:lvl1pPr marL="0" indent="0">
              <a:buNone/>
              <a:defRPr sz="1500">
                <a:solidFill>
                  <a:srgbClr val="4C4C4E"/>
                </a:solidFill>
              </a:defRPr>
            </a:lvl1pPr>
          </a:lstStyle>
          <a:p>
            <a:pPr lvl="0"/>
            <a:r>
              <a:rPr lang="en-US" altLang="ko-KR" dirty="0"/>
              <a:t>00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918764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6">
            <a:extLst>
              <a:ext uri="{FF2B5EF4-FFF2-40B4-BE49-F238E27FC236}">
                <a16:creationId xmlns:a16="http://schemas.microsoft.com/office/drawing/2014/main" id="{E16A35A2-BC9D-76BD-8729-65CF4643E51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2192001" cy="41006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2025-03-10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23854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그림 개체 틀 8">
            <a:extLst>
              <a:ext uri="{FF2B5EF4-FFF2-40B4-BE49-F238E27FC236}">
                <a16:creationId xmlns:a16="http://schemas.microsoft.com/office/drawing/2014/main" id="{D0060A5A-EF4F-AF9B-60D2-8EE4FAAD2F7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454071" y="4322250"/>
            <a:ext cx="1921932" cy="1647108"/>
          </a:xfrm>
          <a:custGeom>
            <a:avLst/>
            <a:gdLst>
              <a:gd name="connsiteX0" fmla="*/ 274523 w 1921932"/>
              <a:gd name="connsiteY0" fmla="*/ 0 h 1647108"/>
              <a:gd name="connsiteX1" fmla="*/ 1647409 w 1921932"/>
              <a:gd name="connsiteY1" fmla="*/ 0 h 1647108"/>
              <a:gd name="connsiteX2" fmla="*/ 1921932 w 1921932"/>
              <a:gd name="connsiteY2" fmla="*/ 274523 h 1647108"/>
              <a:gd name="connsiteX3" fmla="*/ 1921932 w 1921932"/>
              <a:gd name="connsiteY3" fmla="*/ 1372585 h 1647108"/>
              <a:gd name="connsiteX4" fmla="*/ 1647409 w 1921932"/>
              <a:gd name="connsiteY4" fmla="*/ 1647108 h 1647108"/>
              <a:gd name="connsiteX5" fmla="*/ 274523 w 1921932"/>
              <a:gd name="connsiteY5" fmla="*/ 1647108 h 1647108"/>
              <a:gd name="connsiteX6" fmla="*/ 0 w 1921932"/>
              <a:gd name="connsiteY6" fmla="*/ 1372585 h 1647108"/>
              <a:gd name="connsiteX7" fmla="*/ 0 w 1921932"/>
              <a:gd name="connsiteY7" fmla="*/ 274523 h 1647108"/>
              <a:gd name="connsiteX8" fmla="*/ 274523 w 1921932"/>
              <a:gd name="connsiteY8" fmla="*/ 0 h 1647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21932" h="1647108">
                <a:moveTo>
                  <a:pt x="274523" y="0"/>
                </a:moveTo>
                <a:lnTo>
                  <a:pt x="1647409" y="0"/>
                </a:lnTo>
                <a:cubicBezTo>
                  <a:pt x="1799024" y="0"/>
                  <a:pt x="1921932" y="122908"/>
                  <a:pt x="1921932" y="274523"/>
                </a:cubicBezTo>
                <a:lnTo>
                  <a:pt x="1921932" y="1372585"/>
                </a:lnTo>
                <a:cubicBezTo>
                  <a:pt x="1921932" y="1524200"/>
                  <a:pt x="1799024" y="1647108"/>
                  <a:pt x="1647409" y="1647108"/>
                </a:cubicBezTo>
                <a:lnTo>
                  <a:pt x="274523" y="1647108"/>
                </a:lnTo>
                <a:cubicBezTo>
                  <a:pt x="122908" y="1647108"/>
                  <a:pt x="0" y="1524200"/>
                  <a:pt x="0" y="1372585"/>
                </a:cubicBezTo>
                <a:lnTo>
                  <a:pt x="0" y="274523"/>
                </a:lnTo>
                <a:cubicBezTo>
                  <a:pt x="0" y="122908"/>
                  <a:pt x="122908" y="0"/>
                  <a:pt x="27452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 dirty="0"/>
          </a:p>
        </p:txBody>
      </p:sp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7FAAF845-4397-8C7F-F288-E0ABBA5A2A1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54071" y="1972786"/>
            <a:ext cx="1921932" cy="1647108"/>
          </a:xfrm>
          <a:custGeom>
            <a:avLst/>
            <a:gdLst>
              <a:gd name="connsiteX0" fmla="*/ 274523 w 1921932"/>
              <a:gd name="connsiteY0" fmla="*/ 0 h 1647108"/>
              <a:gd name="connsiteX1" fmla="*/ 1647409 w 1921932"/>
              <a:gd name="connsiteY1" fmla="*/ 0 h 1647108"/>
              <a:gd name="connsiteX2" fmla="*/ 1921932 w 1921932"/>
              <a:gd name="connsiteY2" fmla="*/ 274523 h 1647108"/>
              <a:gd name="connsiteX3" fmla="*/ 1921932 w 1921932"/>
              <a:gd name="connsiteY3" fmla="*/ 1372585 h 1647108"/>
              <a:gd name="connsiteX4" fmla="*/ 1647409 w 1921932"/>
              <a:gd name="connsiteY4" fmla="*/ 1647108 h 1647108"/>
              <a:gd name="connsiteX5" fmla="*/ 274523 w 1921932"/>
              <a:gd name="connsiteY5" fmla="*/ 1647108 h 1647108"/>
              <a:gd name="connsiteX6" fmla="*/ 0 w 1921932"/>
              <a:gd name="connsiteY6" fmla="*/ 1372585 h 1647108"/>
              <a:gd name="connsiteX7" fmla="*/ 0 w 1921932"/>
              <a:gd name="connsiteY7" fmla="*/ 274523 h 1647108"/>
              <a:gd name="connsiteX8" fmla="*/ 274523 w 1921932"/>
              <a:gd name="connsiteY8" fmla="*/ 0 h 1647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21932" h="1647108">
                <a:moveTo>
                  <a:pt x="274523" y="0"/>
                </a:moveTo>
                <a:lnTo>
                  <a:pt x="1647409" y="0"/>
                </a:lnTo>
                <a:cubicBezTo>
                  <a:pt x="1799024" y="0"/>
                  <a:pt x="1921932" y="122908"/>
                  <a:pt x="1921932" y="274523"/>
                </a:cubicBezTo>
                <a:lnTo>
                  <a:pt x="1921932" y="1372585"/>
                </a:lnTo>
                <a:cubicBezTo>
                  <a:pt x="1921932" y="1524200"/>
                  <a:pt x="1799024" y="1647108"/>
                  <a:pt x="1647409" y="1647108"/>
                </a:cubicBezTo>
                <a:lnTo>
                  <a:pt x="274523" y="1647108"/>
                </a:lnTo>
                <a:cubicBezTo>
                  <a:pt x="122908" y="1647108"/>
                  <a:pt x="0" y="1524200"/>
                  <a:pt x="0" y="1372585"/>
                </a:cubicBezTo>
                <a:lnTo>
                  <a:pt x="0" y="274523"/>
                </a:lnTo>
                <a:cubicBezTo>
                  <a:pt x="0" y="122908"/>
                  <a:pt x="122908" y="0"/>
                  <a:pt x="27452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2025-03-10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03418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그림 개체 틀 8">
            <a:extLst>
              <a:ext uri="{FF2B5EF4-FFF2-40B4-BE49-F238E27FC236}">
                <a16:creationId xmlns:a16="http://schemas.microsoft.com/office/drawing/2014/main" id="{6063356E-FADC-1088-F5A7-35E205A15BB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437230" y="4132343"/>
            <a:ext cx="2059451" cy="1837019"/>
          </a:xfrm>
          <a:custGeom>
            <a:avLst/>
            <a:gdLst>
              <a:gd name="connsiteX0" fmla="*/ 0 w 2059451"/>
              <a:gd name="connsiteY0" fmla="*/ 0 h 1837019"/>
              <a:gd name="connsiteX1" fmla="*/ 2059451 w 2059451"/>
              <a:gd name="connsiteY1" fmla="*/ 0 h 1837019"/>
              <a:gd name="connsiteX2" fmla="*/ 2059451 w 2059451"/>
              <a:gd name="connsiteY2" fmla="*/ 1837019 h 1837019"/>
              <a:gd name="connsiteX3" fmla="*/ 0 w 2059451"/>
              <a:gd name="connsiteY3" fmla="*/ 1837019 h 1837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59451" h="1837019">
                <a:moveTo>
                  <a:pt x="0" y="0"/>
                </a:moveTo>
                <a:lnTo>
                  <a:pt x="2059451" y="0"/>
                </a:lnTo>
                <a:lnTo>
                  <a:pt x="2059451" y="1837019"/>
                </a:lnTo>
                <a:lnTo>
                  <a:pt x="0" y="183701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 dirty="0"/>
          </a:p>
        </p:txBody>
      </p:sp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052E3121-4ED5-AF33-49EF-72794FB5F5D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437230" y="1848002"/>
            <a:ext cx="2059451" cy="1837019"/>
          </a:xfrm>
          <a:custGeom>
            <a:avLst/>
            <a:gdLst>
              <a:gd name="connsiteX0" fmla="*/ 0 w 2059451"/>
              <a:gd name="connsiteY0" fmla="*/ 0 h 1837019"/>
              <a:gd name="connsiteX1" fmla="*/ 2059451 w 2059451"/>
              <a:gd name="connsiteY1" fmla="*/ 0 h 1837019"/>
              <a:gd name="connsiteX2" fmla="*/ 2059451 w 2059451"/>
              <a:gd name="connsiteY2" fmla="*/ 1837019 h 1837019"/>
              <a:gd name="connsiteX3" fmla="*/ 0 w 2059451"/>
              <a:gd name="connsiteY3" fmla="*/ 1837019 h 1837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59451" h="1837019">
                <a:moveTo>
                  <a:pt x="0" y="0"/>
                </a:moveTo>
                <a:lnTo>
                  <a:pt x="2059451" y="0"/>
                </a:lnTo>
                <a:lnTo>
                  <a:pt x="2059451" y="1837019"/>
                </a:lnTo>
                <a:lnTo>
                  <a:pt x="0" y="183701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2025-03-10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3597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6">
            <a:extLst>
              <a:ext uri="{FF2B5EF4-FFF2-40B4-BE49-F238E27FC236}">
                <a16:creationId xmlns:a16="http://schemas.microsoft.com/office/drawing/2014/main" id="{D4B55DD6-BA9A-1AB8-B004-02A5741DA92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2192001" cy="34290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2025-03-10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36167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84B36E5E-A282-B93F-62AA-31397F7A41A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2038971"/>
            <a:ext cx="12192000" cy="2768600"/>
          </a:xfrm>
          <a:custGeom>
            <a:avLst/>
            <a:gdLst>
              <a:gd name="connsiteX0" fmla="*/ 0 w 12192000"/>
              <a:gd name="connsiteY0" fmla="*/ 0 h 2768600"/>
              <a:gd name="connsiteX1" fmla="*/ 12192000 w 12192000"/>
              <a:gd name="connsiteY1" fmla="*/ 0 h 2768600"/>
              <a:gd name="connsiteX2" fmla="*/ 12192000 w 12192000"/>
              <a:gd name="connsiteY2" fmla="*/ 2768600 h 2768600"/>
              <a:gd name="connsiteX3" fmla="*/ 0 w 12192000"/>
              <a:gd name="connsiteY3" fmla="*/ 2768600 h 276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2768600">
                <a:moveTo>
                  <a:pt x="0" y="0"/>
                </a:moveTo>
                <a:lnTo>
                  <a:pt x="12192000" y="0"/>
                </a:lnTo>
                <a:lnTo>
                  <a:pt x="12192000" y="2768600"/>
                </a:lnTo>
                <a:lnTo>
                  <a:pt x="0" y="27686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2025-03-10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817282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5">
            <a:extLst>
              <a:ext uri="{FF2B5EF4-FFF2-40B4-BE49-F238E27FC236}">
                <a16:creationId xmlns:a16="http://schemas.microsoft.com/office/drawing/2014/main" id="{7CC6BB75-1884-8948-2AF5-FE27B167FBD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3844601"/>
            <a:ext cx="12192000" cy="3013399"/>
          </a:xfrm>
          <a:custGeom>
            <a:avLst/>
            <a:gdLst>
              <a:gd name="connsiteX0" fmla="*/ 0 w 12192000"/>
              <a:gd name="connsiteY0" fmla="*/ 0 h 2768600"/>
              <a:gd name="connsiteX1" fmla="*/ 12192000 w 12192000"/>
              <a:gd name="connsiteY1" fmla="*/ 0 h 2768600"/>
              <a:gd name="connsiteX2" fmla="*/ 12192000 w 12192000"/>
              <a:gd name="connsiteY2" fmla="*/ 2768600 h 2768600"/>
              <a:gd name="connsiteX3" fmla="*/ 0 w 12192000"/>
              <a:gd name="connsiteY3" fmla="*/ 2768600 h 276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2768600">
                <a:moveTo>
                  <a:pt x="0" y="0"/>
                </a:moveTo>
                <a:lnTo>
                  <a:pt x="12192000" y="0"/>
                </a:lnTo>
                <a:lnTo>
                  <a:pt x="12192000" y="2768600"/>
                </a:lnTo>
                <a:lnTo>
                  <a:pt x="0" y="27686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2025-03-10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795845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5">
            <a:extLst>
              <a:ext uri="{FF2B5EF4-FFF2-40B4-BE49-F238E27FC236}">
                <a16:creationId xmlns:a16="http://schemas.microsoft.com/office/drawing/2014/main" id="{A94E5EDF-BC68-EE19-86AA-02894141EA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3634742"/>
            <a:ext cx="12192000" cy="3223258"/>
          </a:xfrm>
          <a:custGeom>
            <a:avLst/>
            <a:gdLst>
              <a:gd name="connsiteX0" fmla="*/ 0 w 12192000"/>
              <a:gd name="connsiteY0" fmla="*/ 0 h 2768600"/>
              <a:gd name="connsiteX1" fmla="*/ 12192000 w 12192000"/>
              <a:gd name="connsiteY1" fmla="*/ 0 h 2768600"/>
              <a:gd name="connsiteX2" fmla="*/ 12192000 w 12192000"/>
              <a:gd name="connsiteY2" fmla="*/ 2768600 h 2768600"/>
              <a:gd name="connsiteX3" fmla="*/ 0 w 12192000"/>
              <a:gd name="connsiteY3" fmla="*/ 2768600 h 276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2768600">
                <a:moveTo>
                  <a:pt x="0" y="0"/>
                </a:moveTo>
                <a:lnTo>
                  <a:pt x="12192000" y="0"/>
                </a:lnTo>
                <a:lnTo>
                  <a:pt x="12192000" y="2768600"/>
                </a:lnTo>
                <a:lnTo>
                  <a:pt x="0" y="27686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2025-03-10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793098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02AB5915-96C8-6550-A348-649C1F896EA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" y="0"/>
            <a:ext cx="2558473" cy="6854872"/>
          </a:xfrm>
          <a:custGeom>
            <a:avLst/>
            <a:gdLst>
              <a:gd name="connsiteX0" fmla="*/ 0 w 2558473"/>
              <a:gd name="connsiteY0" fmla="*/ 0 h 6854872"/>
              <a:gd name="connsiteX1" fmla="*/ 2558473 w 2558473"/>
              <a:gd name="connsiteY1" fmla="*/ 0 h 6854872"/>
              <a:gd name="connsiteX2" fmla="*/ 2558473 w 2558473"/>
              <a:gd name="connsiteY2" fmla="*/ 6854872 h 6854872"/>
              <a:gd name="connsiteX3" fmla="*/ 0 w 2558473"/>
              <a:gd name="connsiteY3" fmla="*/ 6854872 h 6854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58473" h="6854872">
                <a:moveTo>
                  <a:pt x="0" y="0"/>
                </a:moveTo>
                <a:lnTo>
                  <a:pt x="2558473" y="0"/>
                </a:lnTo>
                <a:lnTo>
                  <a:pt x="2558473" y="6854872"/>
                </a:lnTo>
                <a:lnTo>
                  <a:pt x="0" y="685487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2025-03-10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76328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1" i="0">
                <a:solidFill>
                  <a:schemeClr val="tx1"/>
                </a:solidFill>
                <a:latin typeface="함초롬바탕"/>
                <a:cs typeface="함초롬바탕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3/12/2025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F8528E79-0AF9-906C-32D0-9AB90692724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868120" y="4536972"/>
            <a:ext cx="6626177" cy="2321035"/>
          </a:xfrm>
          <a:custGeom>
            <a:avLst/>
            <a:gdLst>
              <a:gd name="connsiteX0" fmla="*/ 0 w 6626177"/>
              <a:gd name="connsiteY0" fmla="*/ 0 h 2321035"/>
              <a:gd name="connsiteX1" fmla="*/ 6626177 w 6626177"/>
              <a:gd name="connsiteY1" fmla="*/ 0 h 2321035"/>
              <a:gd name="connsiteX2" fmla="*/ 6626177 w 6626177"/>
              <a:gd name="connsiteY2" fmla="*/ 2321035 h 2321035"/>
              <a:gd name="connsiteX3" fmla="*/ 0 w 6626177"/>
              <a:gd name="connsiteY3" fmla="*/ 2321035 h 2321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26177" h="2321035">
                <a:moveTo>
                  <a:pt x="0" y="0"/>
                </a:moveTo>
                <a:lnTo>
                  <a:pt x="6626177" y="0"/>
                </a:lnTo>
                <a:lnTo>
                  <a:pt x="6626177" y="2321035"/>
                </a:lnTo>
                <a:lnTo>
                  <a:pt x="0" y="232103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2025-03-10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284179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347F653A-B966-5AC2-620A-71D92320113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47448" y="409577"/>
            <a:ext cx="4095750" cy="5495977"/>
          </a:xfrm>
          <a:custGeom>
            <a:avLst/>
            <a:gdLst>
              <a:gd name="connsiteX0" fmla="*/ 0 w 4095750"/>
              <a:gd name="connsiteY0" fmla="*/ 0 h 5495977"/>
              <a:gd name="connsiteX1" fmla="*/ 4095750 w 4095750"/>
              <a:gd name="connsiteY1" fmla="*/ 0 h 5495977"/>
              <a:gd name="connsiteX2" fmla="*/ 4095750 w 4095750"/>
              <a:gd name="connsiteY2" fmla="*/ 5495977 h 5495977"/>
              <a:gd name="connsiteX3" fmla="*/ 0 w 4095750"/>
              <a:gd name="connsiteY3" fmla="*/ 5495977 h 5495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95750" h="5495977">
                <a:moveTo>
                  <a:pt x="0" y="0"/>
                </a:moveTo>
                <a:lnTo>
                  <a:pt x="4095750" y="0"/>
                </a:lnTo>
                <a:lnTo>
                  <a:pt x="4095750" y="5495977"/>
                </a:lnTo>
                <a:lnTo>
                  <a:pt x="0" y="549597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2025-03-10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721570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066E5046-A197-4622-3624-416B3B617A4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24532" y="0"/>
            <a:ext cx="7272149" cy="6062472"/>
          </a:xfrm>
          <a:custGeom>
            <a:avLst/>
            <a:gdLst>
              <a:gd name="connsiteX0" fmla="*/ 5148171 w 7272149"/>
              <a:gd name="connsiteY0" fmla="*/ 0 h 6062472"/>
              <a:gd name="connsiteX1" fmla="*/ 7272149 w 7272149"/>
              <a:gd name="connsiteY1" fmla="*/ 0 h 6062472"/>
              <a:gd name="connsiteX2" fmla="*/ 7272149 w 7272149"/>
              <a:gd name="connsiteY2" fmla="*/ 5000483 h 6062472"/>
              <a:gd name="connsiteX3" fmla="*/ 6210160 w 7272149"/>
              <a:gd name="connsiteY3" fmla="*/ 6062472 h 6062472"/>
              <a:gd name="connsiteX4" fmla="*/ 5148171 w 7272149"/>
              <a:gd name="connsiteY4" fmla="*/ 5000483 h 6062472"/>
              <a:gd name="connsiteX5" fmla="*/ 2574085 w 7272149"/>
              <a:gd name="connsiteY5" fmla="*/ 0 h 6062472"/>
              <a:gd name="connsiteX6" fmla="*/ 4698063 w 7272149"/>
              <a:gd name="connsiteY6" fmla="*/ 0 h 6062472"/>
              <a:gd name="connsiteX7" fmla="*/ 4698063 w 7272149"/>
              <a:gd name="connsiteY7" fmla="*/ 3638027 h 6062472"/>
              <a:gd name="connsiteX8" fmla="*/ 3636074 w 7272149"/>
              <a:gd name="connsiteY8" fmla="*/ 4700016 h 6062472"/>
              <a:gd name="connsiteX9" fmla="*/ 2574085 w 7272149"/>
              <a:gd name="connsiteY9" fmla="*/ 3638027 h 6062472"/>
              <a:gd name="connsiteX10" fmla="*/ 0 w 7272149"/>
              <a:gd name="connsiteY10" fmla="*/ 0 h 6062472"/>
              <a:gd name="connsiteX11" fmla="*/ 2123978 w 7272149"/>
              <a:gd name="connsiteY11" fmla="*/ 0 h 6062472"/>
              <a:gd name="connsiteX12" fmla="*/ 2123978 w 7272149"/>
              <a:gd name="connsiteY12" fmla="*/ 2623043 h 6062472"/>
              <a:gd name="connsiteX13" fmla="*/ 1061989 w 7272149"/>
              <a:gd name="connsiteY13" fmla="*/ 3685032 h 6062472"/>
              <a:gd name="connsiteX14" fmla="*/ 0 w 7272149"/>
              <a:gd name="connsiteY14" fmla="*/ 2623043 h 6062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272149" h="6062472">
                <a:moveTo>
                  <a:pt x="5148171" y="0"/>
                </a:moveTo>
                <a:lnTo>
                  <a:pt x="7272149" y="0"/>
                </a:lnTo>
                <a:lnTo>
                  <a:pt x="7272149" y="5000483"/>
                </a:lnTo>
                <a:cubicBezTo>
                  <a:pt x="7272149" y="5587003"/>
                  <a:pt x="6796680" y="6062472"/>
                  <a:pt x="6210160" y="6062472"/>
                </a:cubicBezTo>
                <a:cubicBezTo>
                  <a:pt x="5623640" y="6062472"/>
                  <a:pt x="5148171" y="5587003"/>
                  <a:pt x="5148171" y="5000483"/>
                </a:cubicBezTo>
                <a:close/>
                <a:moveTo>
                  <a:pt x="2574085" y="0"/>
                </a:moveTo>
                <a:lnTo>
                  <a:pt x="4698063" y="0"/>
                </a:lnTo>
                <a:lnTo>
                  <a:pt x="4698063" y="3638027"/>
                </a:lnTo>
                <a:cubicBezTo>
                  <a:pt x="4698063" y="4224547"/>
                  <a:pt x="4222594" y="4700016"/>
                  <a:pt x="3636074" y="4700016"/>
                </a:cubicBezTo>
                <a:cubicBezTo>
                  <a:pt x="3049554" y="4700016"/>
                  <a:pt x="2574085" y="4224547"/>
                  <a:pt x="2574085" y="3638027"/>
                </a:cubicBezTo>
                <a:close/>
                <a:moveTo>
                  <a:pt x="0" y="0"/>
                </a:moveTo>
                <a:lnTo>
                  <a:pt x="2123978" y="0"/>
                </a:lnTo>
                <a:lnTo>
                  <a:pt x="2123978" y="2623043"/>
                </a:lnTo>
                <a:cubicBezTo>
                  <a:pt x="2123978" y="3209563"/>
                  <a:pt x="1648509" y="3685032"/>
                  <a:pt x="1061989" y="3685032"/>
                </a:cubicBezTo>
                <a:cubicBezTo>
                  <a:pt x="475469" y="3685032"/>
                  <a:pt x="0" y="3209563"/>
                  <a:pt x="0" y="2623043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2025-03-10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284021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그림 개체 틀 9">
            <a:extLst>
              <a:ext uri="{FF2B5EF4-FFF2-40B4-BE49-F238E27FC236}">
                <a16:creationId xmlns:a16="http://schemas.microsoft.com/office/drawing/2014/main" id="{B3418591-FBD5-BC7A-86C7-27ADD47FCE3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937870" y="4387970"/>
            <a:ext cx="2558811" cy="1920761"/>
          </a:xfrm>
          <a:custGeom>
            <a:avLst/>
            <a:gdLst>
              <a:gd name="connsiteX0" fmla="*/ 0 w 2558811"/>
              <a:gd name="connsiteY0" fmla="*/ 0 h 1920761"/>
              <a:gd name="connsiteX1" fmla="*/ 2558811 w 2558811"/>
              <a:gd name="connsiteY1" fmla="*/ 0 h 1920761"/>
              <a:gd name="connsiteX2" fmla="*/ 2558811 w 2558811"/>
              <a:gd name="connsiteY2" fmla="*/ 1920761 h 1920761"/>
              <a:gd name="connsiteX3" fmla="*/ 0 w 2558811"/>
              <a:gd name="connsiteY3" fmla="*/ 1920761 h 1920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58811" h="1920761">
                <a:moveTo>
                  <a:pt x="0" y="0"/>
                </a:moveTo>
                <a:lnTo>
                  <a:pt x="2558811" y="0"/>
                </a:lnTo>
                <a:lnTo>
                  <a:pt x="2558811" y="1920761"/>
                </a:lnTo>
                <a:lnTo>
                  <a:pt x="0" y="192076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9" name="그림 개체 틀 8">
            <a:extLst>
              <a:ext uri="{FF2B5EF4-FFF2-40B4-BE49-F238E27FC236}">
                <a16:creationId xmlns:a16="http://schemas.microsoft.com/office/drawing/2014/main" id="{5245DBD0-8A85-30D4-00A9-F34663ED258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940160" y="2132774"/>
            <a:ext cx="2558811" cy="1920761"/>
          </a:xfrm>
          <a:custGeom>
            <a:avLst/>
            <a:gdLst>
              <a:gd name="connsiteX0" fmla="*/ 0 w 2558811"/>
              <a:gd name="connsiteY0" fmla="*/ 0 h 1920761"/>
              <a:gd name="connsiteX1" fmla="*/ 2558811 w 2558811"/>
              <a:gd name="connsiteY1" fmla="*/ 0 h 1920761"/>
              <a:gd name="connsiteX2" fmla="*/ 2558811 w 2558811"/>
              <a:gd name="connsiteY2" fmla="*/ 1920761 h 1920761"/>
              <a:gd name="connsiteX3" fmla="*/ 0 w 2558811"/>
              <a:gd name="connsiteY3" fmla="*/ 1920761 h 1920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58811" h="1920761">
                <a:moveTo>
                  <a:pt x="0" y="0"/>
                </a:moveTo>
                <a:lnTo>
                  <a:pt x="2558811" y="0"/>
                </a:lnTo>
                <a:lnTo>
                  <a:pt x="2558811" y="1920761"/>
                </a:lnTo>
                <a:lnTo>
                  <a:pt x="0" y="192076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2025-03-10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700588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그림 개체 틀 8">
            <a:extLst>
              <a:ext uri="{FF2B5EF4-FFF2-40B4-BE49-F238E27FC236}">
                <a16:creationId xmlns:a16="http://schemas.microsoft.com/office/drawing/2014/main" id="{D37D0CB4-8985-8D13-3866-8DB270D3005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7709" y="1968501"/>
            <a:ext cx="6261895" cy="3822700"/>
          </a:xfrm>
          <a:custGeom>
            <a:avLst/>
            <a:gdLst>
              <a:gd name="connsiteX0" fmla="*/ 0 w 6261895"/>
              <a:gd name="connsiteY0" fmla="*/ 0 h 3822700"/>
              <a:gd name="connsiteX1" fmla="*/ 6261895 w 6261895"/>
              <a:gd name="connsiteY1" fmla="*/ 0 h 3822700"/>
              <a:gd name="connsiteX2" fmla="*/ 6261895 w 6261895"/>
              <a:gd name="connsiteY2" fmla="*/ 3822700 h 3822700"/>
              <a:gd name="connsiteX3" fmla="*/ 0 w 6261895"/>
              <a:gd name="connsiteY3" fmla="*/ 3822700 h 3822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61895" h="3822700">
                <a:moveTo>
                  <a:pt x="0" y="0"/>
                </a:moveTo>
                <a:lnTo>
                  <a:pt x="6261895" y="0"/>
                </a:lnTo>
                <a:lnTo>
                  <a:pt x="6261895" y="3822700"/>
                </a:lnTo>
                <a:lnTo>
                  <a:pt x="0" y="3822700"/>
                </a:lnTo>
                <a:close/>
              </a:path>
            </a:pathLst>
          </a:custGeom>
          <a:effectLst>
            <a:outerShdw blurRad="50800" dist="38100" dir="2700000" algn="ctr" rotWithShape="0">
              <a:srgbClr val="000000">
                <a:alpha val="40000"/>
              </a:srgbClr>
            </a:outerShdw>
          </a:effectLst>
        </p:spPr>
        <p:txBody>
          <a:bodyPr vert="horz" wrap="square" lIns="91440" tIns="45720" rIns="91440" bIns="45720" rtlCol="0">
            <a:noAutofit/>
          </a:bodyPr>
          <a:lstStyle>
            <a:lvl1pPr>
              <a:defRPr lang="ko-KR" altLang="en-US"/>
            </a:lvl1pPr>
          </a:lstStyle>
          <a:p>
            <a:pPr lvl="0"/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2025-03-10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078060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F3F4A82F-66F2-4513-41F4-07475522ACA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30758" y="896260"/>
            <a:ext cx="4790113" cy="5065480"/>
          </a:xfrm>
          <a:custGeom>
            <a:avLst/>
            <a:gdLst>
              <a:gd name="connsiteX0" fmla="*/ 0 w 4790113"/>
              <a:gd name="connsiteY0" fmla="*/ 0 h 5065480"/>
              <a:gd name="connsiteX1" fmla="*/ 4790113 w 4790113"/>
              <a:gd name="connsiteY1" fmla="*/ 0 h 5065480"/>
              <a:gd name="connsiteX2" fmla="*/ 4790113 w 4790113"/>
              <a:gd name="connsiteY2" fmla="*/ 5065480 h 5065480"/>
              <a:gd name="connsiteX3" fmla="*/ 0 w 4790113"/>
              <a:gd name="connsiteY3" fmla="*/ 5065480 h 5065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90113" h="5065480">
                <a:moveTo>
                  <a:pt x="0" y="0"/>
                </a:moveTo>
                <a:lnTo>
                  <a:pt x="4790113" y="0"/>
                </a:lnTo>
                <a:lnTo>
                  <a:pt x="4790113" y="5065480"/>
                </a:lnTo>
                <a:lnTo>
                  <a:pt x="0" y="5065480"/>
                </a:lnTo>
                <a:close/>
              </a:path>
            </a:pathLst>
          </a:custGeom>
          <a:effectLst>
            <a:outerShdw blurRad="50800" dist="38100" dir="2700000" algn="ctr" rotWithShape="0">
              <a:srgbClr val="000000">
                <a:alpha val="40000"/>
              </a:srgbClr>
            </a:outerShdw>
          </a:effectLst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2025-03-10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807043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8">
            <a:extLst>
              <a:ext uri="{FF2B5EF4-FFF2-40B4-BE49-F238E27FC236}">
                <a16:creationId xmlns:a16="http://schemas.microsoft.com/office/drawing/2014/main" id="{1E8210BC-B93D-AA08-CAB7-099A124B8FD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699886" y="0"/>
            <a:ext cx="4492115" cy="6858000"/>
          </a:xfrm>
          <a:custGeom>
            <a:avLst/>
            <a:gdLst>
              <a:gd name="connsiteX0" fmla="*/ 0 w 2558811"/>
              <a:gd name="connsiteY0" fmla="*/ 0 h 1920761"/>
              <a:gd name="connsiteX1" fmla="*/ 2558811 w 2558811"/>
              <a:gd name="connsiteY1" fmla="*/ 0 h 1920761"/>
              <a:gd name="connsiteX2" fmla="*/ 2558811 w 2558811"/>
              <a:gd name="connsiteY2" fmla="*/ 1920761 h 1920761"/>
              <a:gd name="connsiteX3" fmla="*/ 0 w 2558811"/>
              <a:gd name="connsiteY3" fmla="*/ 1920761 h 1920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58811" h="1920761">
                <a:moveTo>
                  <a:pt x="0" y="0"/>
                </a:moveTo>
                <a:lnTo>
                  <a:pt x="2558811" y="0"/>
                </a:lnTo>
                <a:lnTo>
                  <a:pt x="2558811" y="1920761"/>
                </a:lnTo>
                <a:lnTo>
                  <a:pt x="0" y="192076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2025-03-10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523218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그림 개체 틀 12">
            <a:extLst>
              <a:ext uri="{FF2B5EF4-FFF2-40B4-BE49-F238E27FC236}">
                <a16:creationId xmlns:a16="http://schemas.microsoft.com/office/drawing/2014/main" id="{56117199-5D8F-FFB1-5BEC-DD2CECD2C87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895847" y="2124080"/>
            <a:ext cx="1978587" cy="1977393"/>
          </a:xfrm>
          <a:custGeom>
            <a:avLst/>
            <a:gdLst>
              <a:gd name="connsiteX0" fmla="*/ 0 w 4797303"/>
              <a:gd name="connsiteY0" fmla="*/ 0 h 3851275"/>
              <a:gd name="connsiteX1" fmla="*/ 4797303 w 4797303"/>
              <a:gd name="connsiteY1" fmla="*/ 0 h 3851275"/>
              <a:gd name="connsiteX2" fmla="*/ 4797303 w 4797303"/>
              <a:gd name="connsiteY2" fmla="*/ 3851275 h 3851275"/>
              <a:gd name="connsiteX3" fmla="*/ 0 w 4797303"/>
              <a:gd name="connsiteY3" fmla="*/ 3851275 h 3851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97303" h="3851275">
                <a:moveTo>
                  <a:pt x="0" y="0"/>
                </a:moveTo>
                <a:lnTo>
                  <a:pt x="4797303" y="0"/>
                </a:lnTo>
                <a:lnTo>
                  <a:pt x="4797303" y="3851275"/>
                </a:lnTo>
                <a:lnTo>
                  <a:pt x="0" y="385127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4" name="그림 개체 틀 13">
            <a:extLst>
              <a:ext uri="{FF2B5EF4-FFF2-40B4-BE49-F238E27FC236}">
                <a16:creationId xmlns:a16="http://schemas.microsoft.com/office/drawing/2014/main" id="{C72088C9-0D7C-65E9-1346-E717F8959C2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895847" y="4204343"/>
            <a:ext cx="1978587" cy="1771015"/>
          </a:xfrm>
          <a:custGeom>
            <a:avLst/>
            <a:gdLst>
              <a:gd name="connsiteX0" fmla="*/ 0 w 4797303"/>
              <a:gd name="connsiteY0" fmla="*/ 0 h 3851275"/>
              <a:gd name="connsiteX1" fmla="*/ 4797303 w 4797303"/>
              <a:gd name="connsiteY1" fmla="*/ 0 h 3851275"/>
              <a:gd name="connsiteX2" fmla="*/ 4797303 w 4797303"/>
              <a:gd name="connsiteY2" fmla="*/ 3851275 h 3851275"/>
              <a:gd name="connsiteX3" fmla="*/ 0 w 4797303"/>
              <a:gd name="connsiteY3" fmla="*/ 3851275 h 3851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97303" h="3851275">
                <a:moveTo>
                  <a:pt x="0" y="0"/>
                </a:moveTo>
                <a:lnTo>
                  <a:pt x="4797303" y="0"/>
                </a:lnTo>
                <a:lnTo>
                  <a:pt x="4797303" y="3851275"/>
                </a:lnTo>
                <a:lnTo>
                  <a:pt x="0" y="385127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5" name="그림 개체 틀 14">
            <a:extLst>
              <a:ext uri="{FF2B5EF4-FFF2-40B4-BE49-F238E27FC236}">
                <a16:creationId xmlns:a16="http://schemas.microsoft.com/office/drawing/2014/main" id="{7DA66ADE-BA6C-F208-7876-8ED7D5C9A0B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971787" y="2124082"/>
            <a:ext cx="1978587" cy="3851270"/>
          </a:xfrm>
          <a:custGeom>
            <a:avLst/>
            <a:gdLst>
              <a:gd name="connsiteX0" fmla="*/ 0 w 4797303"/>
              <a:gd name="connsiteY0" fmla="*/ 0 h 3851275"/>
              <a:gd name="connsiteX1" fmla="*/ 4797303 w 4797303"/>
              <a:gd name="connsiteY1" fmla="*/ 0 h 3851275"/>
              <a:gd name="connsiteX2" fmla="*/ 4797303 w 4797303"/>
              <a:gd name="connsiteY2" fmla="*/ 3851275 h 3851275"/>
              <a:gd name="connsiteX3" fmla="*/ 0 w 4797303"/>
              <a:gd name="connsiteY3" fmla="*/ 3851275 h 3851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97303" h="3851275">
                <a:moveTo>
                  <a:pt x="0" y="0"/>
                </a:moveTo>
                <a:lnTo>
                  <a:pt x="4797303" y="0"/>
                </a:lnTo>
                <a:lnTo>
                  <a:pt x="4797303" y="3851275"/>
                </a:lnTo>
                <a:lnTo>
                  <a:pt x="0" y="385127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6" name="그림 개체 틀 15">
            <a:extLst>
              <a:ext uri="{FF2B5EF4-FFF2-40B4-BE49-F238E27FC236}">
                <a16:creationId xmlns:a16="http://schemas.microsoft.com/office/drawing/2014/main" id="{302A0D9E-9AB1-2ED8-B45C-462AFAB8485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047728" y="2124082"/>
            <a:ext cx="3144270" cy="3851270"/>
          </a:xfrm>
          <a:custGeom>
            <a:avLst/>
            <a:gdLst>
              <a:gd name="connsiteX0" fmla="*/ 0 w 4797303"/>
              <a:gd name="connsiteY0" fmla="*/ 0 h 3851275"/>
              <a:gd name="connsiteX1" fmla="*/ 4797303 w 4797303"/>
              <a:gd name="connsiteY1" fmla="*/ 0 h 3851275"/>
              <a:gd name="connsiteX2" fmla="*/ 4797303 w 4797303"/>
              <a:gd name="connsiteY2" fmla="*/ 3851275 h 3851275"/>
              <a:gd name="connsiteX3" fmla="*/ 0 w 4797303"/>
              <a:gd name="connsiteY3" fmla="*/ 3851275 h 3851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97303" h="3851275">
                <a:moveTo>
                  <a:pt x="0" y="0"/>
                </a:moveTo>
                <a:lnTo>
                  <a:pt x="4797303" y="0"/>
                </a:lnTo>
                <a:lnTo>
                  <a:pt x="4797303" y="3851275"/>
                </a:lnTo>
                <a:lnTo>
                  <a:pt x="0" y="385127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2" name="그림 개체 틀 11">
            <a:extLst>
              <a:ext uri="{FF2B5EF4-FFF2-40B4-BE49-F238E27FC236}">
                <a16:creationId xmlns:a16="http://schemas.microsoft.com/office/drawing/2014/main" id="{02C0386E-F0C3-7DD3-43D2-7955993DBE3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" y="2124080"/>
            <a:ext cx="4797303" cy="3851275"/>
          </a:xfrm>
          <a:custGeom>
            <a:avLst/>
            <a:gdLst>
              <a:gd name="connsiteX0" fmla="*/ 0 w 4797303"/>
              <a:gd name="connsiteY0" fmla="*/ 0 h 3851275"/>
              <a:gd name="connsiteX1" fmla="*/ 4797303 w 4797303"/>
              <a:gd name="connsiteY1" fmla="*/ 0 h 3851275"/>
              <a:gd name="connsiteX2" fmla="*/ 4797303 w 4797303"/>
              <a:gd name="connsiteY2" fmla="*/ 3851275 h 3851275"/>
              <a:gd name="connsiteX3" fmla="*/ 0 w 4797303"/>
              <a:gd name="connsiteY3" fmla="*/ 3851275 h 3851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97303" h="3851275">
                <a:moveTo>
                  <a:pt x="0" y="0"/>
                </a:moveTo>
                <a:lnTo>
                  <a:pt x="4797303" y="0"/>
                </a:lnTo>
                <a:lnTo>
                  <a:pt x="4797303" y="3851275"/>
                </a:lnTo>
                <a:lnTo>
                  <a:pt x="0" y="385127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2025-03-10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776485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그림 개체 틀 12">
            <a:extLst>
              <a:ext uri="{FF2B5EF4-FFF2-40B4-BE49-F238E27FC236}">
                <a16:creationId xmlns:a16="http://schemas.microsoft.com/office/drawing/2014/main" id="{E3866B57-5F0C-48F1-4074-9BBD3498E31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13855" y="3564141"/>
            <a:ext cx="1952692" cy="2135319"/>
          </a:xfrm>
          <a:custGeom>
            <a:avLst/>
            <a:gdLst>
              <a:gd name="connsiteX0" fmla="*/ 173704 w 1952692"/>
              <a:gd name="connsiteY0" fmla="*/ 0 h 2135319"/>
              <a:gd name="connsiteX1" fmla="*/ 1782858 w 1952692"/>
              <a:gd name="connsiteY1" fmla="*/ 0 h 2135319"/>
              <a:gd name="connsiteX2" fmla="*/ 1942912 w 1952692"/>
              <a:gd name="connsiteY2" fmla="*/ 106091 h 2135319"/>
              <a:gd name="connsiteX3" fmla="*/ 1952692 w 1952692"/>
              <a:gd name="connsiteY3" fmla="*/ 154535 h 2135319"/>
              <a:gd name="connsiteX4" fmla="*/ 1952692 w 1952692"/>
              <a:gd name="connsiteY4" fmla="*/ 1980784 h 2135319"/>
              <a:gd name="connsiteX5" fmla="*/ 1942912 w 1952692"/>
              <a:gd name="connsiteY5" fmla="*/ 2029229 h 2135319"/>
              <a:gd name="connsiteX6" fmla="*/ 1782858 w 1952692"/>
              <a:gd name="connsiteY6" fmla="*/ 2135319 h 2135319"/>
              <a:gd name="connsiteX7" fmla="*/ 173704 w 1952692"/>
              <a:gd name="connsiteY7" fmla="*/ 2135319 h 2135319"/>
              <a:gd name="connsiteX8" fmla="*/ 0 w 1952692"/>
              <a:gd name="connsiteY8" fmla="*/ 1961615 h 2135319"/>
              <a:gd name="connsiteX9" fmla="*/ 0 w 1952692"/>
              <a:gd name="connsiteY9" fmla="*/ 173704 h 2135319"/>
              <a:gd name="connsiteX10" fmla="*/ 173704 w 1952692"/>
              <a:gd name="connsiteY10" fmla="*/ 0 h 2135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952692" h="2135319">
                <a:moveTo>
                  <a:pt x="173704" y="0"/>
                </a:moveTo>
                <a:lnTo>
                  <a:pt x="1782858" y="0"/>
                </a:lnTo>
                <a:cubicBezTo>
                  <a:pt x="1854809" y="0"/>
                  <a:pt x="1916542" y="43746"/>
                  <a:pt x="1942912" y="106091"/>
                </a:cubicBezTo>
                <a:lnTo>
                  <a:pt x="1952692" y="154535"/>
                </a:lnTo>
                <a:lnTo>
                  <a:pt x="1952692" y="1980784"/>
                </a:lnTo>
                <a:lnTo>
                  <a:pt x="1942912" y="2029229"/>
                </a:lnTo>
                <a:cubicBezTo>
                  <a:pt x="1916542" y="2091574"/>
                  <a:pt x="1854809" y="2135319"/>
                  <a:pt x="1782858" y="2135319"/>
                </a:cubicBezTo>
                <a:lnTo>
                  <a:pt x="173704" y="2135319"/>
                </a:lnTo>
                <a:cubicBezTo>
                  <a:pt x="77770" y="2135319"/>
                  <a:pt x="0" y="2057549"/>
                  <a:pt x="0" y="1961615"/>
                </a:cubicBezTo>
                <a:lnTo>
                  <a:pt x="0" y="173704"/>
                </a:lnTo>
                <a:cubicBezTo>
                  <a:pt x="0" y="77770"/>
                  <a:pt x="77770" y="0"/>
                  <a:pt x="17370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4" name="그림 개체 틀 13">
            <a:extLst>
              <a:ext uri="{FF2B5EF4-FFF2-40B4-BE49-F238E27FC236}">
                <a16:creationId xmlns:a16="http://schemas.microsoft.com/office/drawing/2014/main" id="{4583BEE5-03C7-0A43-DAFB-B365F7D7FF4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273133" y="1204216"/>
            <a:ext cx="1962936" cy="4495240"/>
          </a:xfrm>
          <a:custGeom>
            <a:avLst/>
            <a:gdLst>
              <a:gd name="connsiteX0" fmla="*/ 150198 w 1962936"/>
              <a:gd name="connsiteY0" fmla="*/ 0 h 4522016"/>
              <a:gd name="connsiteX1" fmla="*/ 1817800 w 1962936"/>
              <a:gd name="connsiteY1" fmla="*/ 0 h 4522016"/>
              <a:gd name="connsiteX2" fmla="*/ 1956195 w 1962936"/>
              <a:gd name="connsiteY2" fmla="*/ 91734 h 4522016"/>
              <a:gd name="connsiteX3" fmla="*/ 1962936 w 1962936"/>
              <a:gd name="connsiteY3" fmla="*/ 125125 h 4522016"/>
              <a:gd name="connsiteX4" fmla="*/ 1962936 w 1962936"/>
              <a:gd name="connsiteY4" fmla="*/ 4396891 h 4522016"/>
              <a:gd name="connsiteX5" fmla="*/ 1956195 w 1962936"/>
              <a:gd name="connsiteY5" fmla="*/ 4430282 h 4522016"/>
              <a:gd name="connsiteX6" fmla="*/ 1817800 w 1962936"/>
              <a:gd name="connsiteY6" fmla="*/ 4522016 h 4522016"/>
              <a:gd name="connsiteX7" fmla="*/ 150198 w 1962936"/>
              <a:gd name="connsiteY7" fmla="*/ 4522016 h 4522016"/>
              <a:gd name="connsiteX8" fmla="*/ 0 w 1962936"/>
              <a:gd name="connsiteY8" fmla="*/ 4371818 h 4522016"/>
              <a:gd name="connsiteX9" fmla="*/ 0 w 1962936"/>
              <a:gd name="connsiteY9" fmla="*/ 150198 h 4522016"/>
              <a:gd name="connsiteX10" fmla="*/ 150198 w 1962936"/>
              <a:gd name="connsiteY10" fmla="*/ 0 h 4522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962936" h="4522016">
                <a:moveTo>
                  <a:pt x="150198" y="0"/>
                </a:moveTo>
                <a:lnTo>
                  <a:pt x="1817800" y="0"/>
                </a:lnTo>
                <a:cubicBezTo>
                  <a:pt x="1880014" y="0"/>
                  <a:pt x="1933394" y="37826"/>
                  <a:pt x="1956195" y="91734"/>
                </a:cubicBezTo>
                <a:lnTo>
                  <a:pt x="1962936" y="125125"/>
                </a:lnTo>
                <a:lnTo>
                  <a:pt x="1962936" y="4396891"/>
                </a:lnTo>
                <a:lnTo>
                  <a:pt x="1956195" y="4430282"/>
                </a:lnTo>
                <a:cubicBezTo>
                  <a:pt x="1933394" y="4484190"/>
                  <a:pt x="1880014" y="4522016"/>
                  <a:pt x="1817800" y="4522016"/>
                </a:cubicBezTo>
                <a:lnTo>
                  <a:pt x="150198" y="4522016"/>
                </a:lnTo>
                <a:cubicBezTo>
                  <a:pt x="67246" y="4522016"/>
                  <a:pt x="0" y="4454770"/>
                  <a:pt x="0" y="4371818"/>
                </a:cubicBezTo>
                <a:lnTo>
                  <a:pt x="0" y="150198"/>
                </a:lnTo>
                <a:cubicBezTo>
                  <a:pt x="0" y="67246"/>
                  <a:pt x="67246" y="0"/>
                  <a:pt x="15019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2" name="그림 개체 틀 11">
            <a:extLst>
              <a:ext uri="{FF2B5EF4-FFF2-40B4-BE49-F238E27FC236}">
                <a16:creationId xmlns:a16="http://schemas.microsoft.com/office/drawing/2014/main" id="{B920D0E8-F0B1-5DA3-AE8C-FAD26E1167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13855" y="1204217"/>
            <a:ext cx="1951500" cy="2135319"/>
          </a:xfrm>
          <a:custGeom>
            <a:avLst/>
            <a:gdLst>
              <a:gd name="connsiteX0" fmla="*/ 173699 w 1951500"/>
              <a:gd name="connsiteY0" fmla="*/ 0 h 2135319"/>
              <a:gd name="connsiteX1" fmla="*/ 1782863 w 1951500"/>
              <a:gd name="connsiteY1" fmla="*/ 0 h 2135319"/>
              <a:gd name="connsiteX2" fmla="*/ 1850472 w 1951500"/>
              <a:gd name="connsiteY2" fmla="*/ 13650 h 2135319"/>
              <a:gd name="connsiteX3" fmla="*/ 1942912 w 1951500"/>
              <a:gd name="connsiteY3" fmla="*/ 106090 h 2135319"/>
              <a:gd name="connsiteX4" fmla="*/ 1951500 w 1951500"/>
              <a:gd name="connsiteY4" fmla="*/ 148630 h 2135319"/>
              <a:gd name="connsiteX5" fmla="*/ 1951500 w 1951500"/>
              <a:gd name="connsiteY5" fmla="*/ 1986688 h 2135319"/>
              <a:gd name="connsiteX6" fmla="*/ 1942912 w 1951500"/>
              <a:gd name="connsiteY6" fmla="*/ 2029229 h 2135319"/>
              <a:gd name="connsiteX7" fmla="*/ 1782858 w 1951500"/>
              <a:gd name="connsiteY7" fmla="*/ 2135319 h 2135319"/>
              <a:gd name="connsiteX8" fmla="*/ 173704 w 1951500"/>
              <a:gd name="connsiteY8" fmla="*/ 2135319 h 2135319"/>
              <a:gd name="connsiteX9" fmla="*/ 0 w 1951500"/>
              <a:gd name="connsiteY9" fmla="*/ 1961615 h 2135319"/>
              <a:gd name="connsiteX10" fmla="*/ 0 w 1951500"/>
              <a:gd name="connsiteY10" fmla="*/ 173703 h 2135319"/>
              <a:gd name="connsiteX11" fmla="*/ 106091 w 1951500"/>
              <a:gd name="connsiteY11" fmla="*/ 13650 h 2135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951500" h="2135319">
                <a:moveTo>
                  <a:pt x="173699" y="0"/>
                </a:moveTo>
                <a:lnTo>
                  <a:pt x="1782863" y="0"/>
                </a:lnTo>
                <a:lnTo>
                  <a:pt x="1850472" y="13650"/>
                </a:lnTo>
                <a:cubicBezTo>
                  <a:pt x="1892035" y="31229"/>
                  <a:pt x="1925332" y="64526"/>
                  <a:pt x="1942912" y="106090"/>
                </a:cubicBezTo>
                <a:lnTo>
                  <a:pt x="1951500" y="148630"/>
                </a:lnTo>
                <a:lnTo>
                  <a:pt x="1951500" y="1986688"/>
                </a:lnTo>
                <a:lnTo>
                  <a:pt x="1942912" y="2029229"/>
                </a:lnTo>
                <a:cubicBezTo>
                  <a:pt x="1916542" y="2091573"/>
                  <a:pt x="1854809" y="2135319"/>
                  <a:pt x="1782858" y="2135319"/>
                </a:cubicBezTo>
                <a:lnTo>
                  <a:pt x="173704" y="2135319"/>
                </a:lnTo>
                <a:cubicBezTo>
                  <a:pt x="77770" y="2135319"/>
                  <a:pt x="0" y="2057549"/>
                  <a:pt x="0" y="1961615"/>
                </a:cubicBezTo>
                <a:lnTo>
                  <a:pt x="0" y="173703"/>
                </a:lnTo>
                <a:cubicBezTo>
                  <a:pt x="0" y="101753"/>
                  <a:pt x="43746" y="40019"/>
                  <a:pt x="106091" y="1365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2025-03-10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183257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05870A47-E61C-5FE0-7019-F7F1E39FD73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5325" y="853914"/>
            <a:ext cx="4690456" cy="6004086"/>
          </a:xfrm>
          <a:custGeom>
            <a:avLst/>
            <a:gdLst>
              <a:gd name="connsiteX0" fmla="*/ 0 w 4690456"/>
              <a:gd name="connsiteY0" fmla="*/ 0 h 6004086"/>
              <a:gd name="connsiteX1" fmla="*/ 4690456 w 4690456"/>
              <a:gd name="connsiteY1" fmla="*/ 0 h 6004086"/>
              <a:gd name="connsiteX2" fmla="*/ 4690456 w 4690456"/>
              <a:gd name="connsiteY2" fmla="*/ 6004086 h 6004086"/>
              <a:gd name="connsiteX3" fmla="*/ 0 w 4690456"/>
              <a:gd name="connsiteY3" fmla="*/ 6004086 h 6004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0456" h="6004086">
                <a:moveTo>
                  <a:pt x="0" y="0"/>
                </a:moveTo>
                <a:lnTo>
                  <a:pt x="4690456" y="0"/>
                </a:lnTo>
                <a:lnTo>
                  <a:pt x="4690456" y="6004086"/>
                </a:lnTo>
                <a:lnTo>
                  <a:pt x="0" y="600408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2025-03-10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24746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1" i="0">
                <a:solidFill>
                  <a:schemeClr val="tx1"/>
                </a:solidFill>
                <a:latin typeface="함초롬바탕"/>
                <a:cs typeface="함초롬바탕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3/12/2025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그림 개체 틀 13">
            <a:extLst>
              <a:ext uri="{FF2B5EF4-FFF2-40B4-BE49-F238E27FC236}">
                <a16:creationId xmlns:a16="http://schemas.microsoft.com/office/drawing/2014/main" id="{B259AB9D-FEA3-1762-F62F-A1F9710D602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" y="4114802"/>
            <a:ext cx="2427515" cy="2743191"/>
          </a:xfrm>
          <a:custGeom>
            <a:avLst/>
            <a:gdLst>
              <a:gd name="connsiteX0" fmla="*/ 0 w 2427515"/>
              <a:gd name="connsiteY0" fmla="*/ 0 h 3929743"/>
              <a:gd name="connsiteX1" fmla="*/ 2427515 w 2427515"/>
              <a:gd name="connsiteY1" fmla="*/ 0 h 3929743"/>
              <a:gd name="connsiteX2" fmla="*/ 2427515 w 2427515"/>
              <a:gd name="connsiteY2" fmla="*/ 3929743 h 3929743"/>
              <a:gd name="connsiteX3" fmla="*/ 0 w 2427515"/>
              <a:gd name="connsiteY3" fmla="*/ 3929743 h 3929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7515" h="3929743">
                <a:moveTo>
                  <a:pt x="0" y="0"/>
                </a:moveTo>
                <a:lnTo>
                  <a:pt x="2427515" y="0"/>
                </a:lnTo>
                <a:lnTo>
                  <a:pt x="2427515" y="3929743"/>
                </a:lnTo>
                <a:lnTo>
                  <a:pt x="0" y="392974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6" name="그림 개체 틀 15">
            <a:extLst>
              <a:ext uri="{FF2B5EF4-FFF2-40B4-BE49-F238E27FC236}">
                <a16:creationId xmlns:a16="http://schemas.microsoft.com/office/drawing/2014/main" id="{494DFDE5-7F2B-8939-7548-7C6B3EB7BAE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601690" y="9"/>
            <a:ext cx="2427515" cy="2743192"/>
          </a:xfrm>
          <a:custGeom>
            <a:avLst/>
            <a:gdLst>
              <a:gd name="connsiteX0" fmla="*/ 0 w 2427515"/>
              <a:gd name="connsiteY0" fmla="*/ 0 h 3929743"/>
              <a:gd name="connsiteX1" fmla="*/ 2427515 w 2427515"/>
              <a:gd name="connsiteY1" fmla="*/ 0 h 3929743"/>
              <a:gd name="connsiteX2" fmla="*/ 2427515 w 2427515"/>
              <a:gd name="connsiteY2" fmla="*/ 3929743 h 3929743"/>
              <a:gd name="connsiteX3" fmla="*/ 0 w 2427515"/>
              <a:gd name="connsiteY3" fmla="*/ 3929743 h 3929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7515" h="3929743">
                <a:moveTo>
                  <a:pt x="0" y="0"/>
                </a:moveTo>
                <a:lnTo>
                  <a:pt x="2427515" y="0"/>
                </a:lnTo>
                <a:lnTo>
                  <a:pt x="2427515" y="3929743"/>
                </a:lnTo>
                <a:lnTo>
                  <a:pt x="0" y="392974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7" name="그림 개체 틀 16">
            <a:extLst>
              <a:ext uri="{FF2B5EF4-FFF2-40B4-BE49-F238E27FC236}">
                <a16:creationId xmlns:a16="http://schemas.microsoft.com/office/drawing/2014/main" id="{8B3C05C4-6496-D937-2182-3CF6101FE71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601691" y="2928252"/>
            <a:ext cx="2427515" cy="3929742"/>
          </a:xfrm>
          <a:custGeom>
            <a:avLst/>
            <a:gdLst>
              <a:gd name="connsiteX0" fmla="*/ 0 w 2427515"/>
              <a:gd name="connsiteY0" fmla="*/ 0 h 3929743"/>
              <a:gd name="connsiteX1" fmla="*/ 2427515 w 2427515"/>
              <a:gd name="connsiteY1" fmla="*/ 0 h 3929743"/>
              <a:gd name="connsiteX2" fmla="*/ 2427515 w 2427515"/>
              <a:gd name="connsiteY2" fmla="*/ 3929743 h 3929743"/>
              <a:gd name="connsiteX3" fmla="*/ 0 w 2427515"/>
              <a:gd name="connsiteY3" fmla="*/ 3929743 h 3929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7515" h="3929743">
                <a:moveTo>
                  <a:pt x="0" y="0"/>
                </a:moveTo>
                <a:lnTo>
                  <a:pt x="2427515" y="0"/>
                </a:lnTo>
                <a:lnTo>
                  <a:pt x="2427515" y="3929743"/>
                </a:lnTo>
                <a:lnTo>
                  <a:pt x="0" y="392974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8" name="그림 개체 틀 17">
            <a:extLst>
              <a:ext uri="{FF2B5EF4-FFF2-40B4-BE49-F238E27FC236}">
                <a16:creationId xmlns:a16="http://schemas.microsoft.com/office/drawing/2014/main" id="{6C154164-33A3-D5F3-FA10-3F1C566FA31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203378" y="5147584"/>
            <a:ext cx="2427515" cy="1710410"/>
          </a:xfrm>
          <a:custGeom>
            <a:avLst/>
            <a:gdLst>
              <a:gd name="connsiteX0" fmla="*/ 0 w 2427515"/>
              <a:gd name="connsiteY0" fmla="*/ 0 h 3929743"/>
              <a:gd name="connsiteX1" fmla="*/ 2427515 w 2427515"/>
              <a:gd name="connsiteY1" fmla="*/ 0 h 3929743"/>
              <a:gd name="connsiteX2" fmla="*/ 2427515 w 2427515"/>
              <a:gd name="connsiteY2" fmla="*/ 3929743 h 3929743"/>
              <a:gd name="connsiteX3" fmla="*/ 0 w 2427515"/>
              <a:gd name="connsiteY3" fmla="*/ 3929743 h 3929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7515" h="3929743">
                <a:moveTo>
                  <a:pt x="0" y="0"/>
                </a:moveTo>
                <a:lnTo>
                  <a:pt x="2427515" y="0"/>
                </a:lnTo>
                <a:lnTo>
                  <a:pt x="2427515" y="3929743"/>
                </a:lnTo>
                <a:lnTo>
                  <a:pt x="0" y="392974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9" name="그림 개체 틀 18">
            <a:extLst>
              <a:ext uri="{FF2B5EF4-FFF2-40B4-BE49-F238E27FC236}">
                <a16:creationId xmlns:a16="http://schemas.microsoft.com/office/drawing/2014/main" id="{33AF3170-68F9-18C0-C724-580B412D2D5F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203378" y="9"/>
            <a:ext cx="2427515" cy="4962516"/>
          </a:xfrm>
          <a:custGeom>
            <a:avLst/>
            <a:gdLst>
              <a:gd name="connsiteX0" fmla="*/ 0 w 2427515"/>
              <a:gd name="connsiteY0" fmla="*/ 0 h 3929743"/>
              <a:gd name="connsiteX1" fmla="*/ 2427515 w 2427515"/>
              <a:gd name="connsiteY1" fmla="*/ 0 h 3929743"/>
              <a:gd name="connsiteX2" fmla="*/ 2427515 w 2427515"/>
              <a:gd name="connsiteY2" fmla="*/ 3929743 h 3929743"/>
              <a:gd name="connsiteX3" fmla="*/ 0 w 2427515"/>
              <a:gd name="connsiteY3" fmla="*/ 3929743 h 3929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7515" h="3929743">
                <a:moveTo>
                  <a:pt x="0" y="0"/>
                </a:moveTo>
                <a:lnTo>
                  <a:pt x="2427515" y="0"/>
                </a:lnTo>
                <a:lnTo>
                  <a:pt x="2427515" y="3929743"/>
                </a:lnTo>
                <a:lnTo>
                  <a:pt x="0" y="392974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3" name="그림 개체 틀 12">
            <a:extLst>
              <a:ext uri="{FF2B5EF4-FFF2-40B4-BE49-F238E27FC236}">
                <a16:creationId xmlns:a16="http://schemas.microsoft.com/office/drawing/2014/main" id="{C62381BD-6F20-63D7-A0F5-D6C55C78A43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" y="9"/>
            <a:ext cx="2427515" cy="3929743"/>
          </a:xfrm>
          <a:custGeom>
            <a:avLst/>
            <a:gdLst>
              <a:gd name="connsiteX0" fmla="*/ 0 w 2427515"/>
              <a:gd name="connsiteY0" fmla="*/ 0 h 3929743"/>
              <a:gd name="connsiteX1" fmla="*/ 2427515 w 2427515"/>
              <a:gd name="connsiteY1" fmla="*/ 0 h 3929743"/>
              <a:gd name="connsiteX2" fmla="*/ 2427515 w 2427515"/>
              <a:gd name="connsiteY2" fmla="*/ 3929743 h 3929743"/>
              <a:gd name="connsiteX3" fmla="*/ 0 w 2427515"/>
              <a:gd name="connsiteY3" fmla="*/ 3929743 h 3929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7515" h="3929743">
                <a:moveTo>
                  <a:pt x="0" y="0"/>
                </a:moveTo>
                <a:lnTo>
                  <a:pt x="2427515" y="0"/>
                </a:lnTo>
                <a:lnTo>
                  <a:pt x="2427515" y="3929743"/>
                </a:lnTo>
                <a:lnTo>
                  <a:pt x="0" y="392974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2025-03-10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473245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그림 개체 틀 10">
            <a:extLst>
              <a:ext uri="{FF2B5EF4-FFF2-40B4-BE49-F238E27FC236}">
                <a16:creationId xmlns:a16="http://schemas.microsoft.com/office/drawing/2014/main" id="{3537C708-E1DB-9EB0-0E2A-23396D69BF7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95327" y="1333410"/>
            <a:ext cx="4263188" cy="4263188"/>
          </a:xfrm>
          <a:custGeom>
            <a:avLst/>
            <a:gdLst>
              <a:gd name="connsiteX0" fmla="*/ 2131594 w 4263188"/>
              <a:gd name="connsiteY0" fmla="*/ 0 h 4263188"/>
              <a:gd name="connsiteX1" fmla="*/ 4263188 w 4263188"/>
              <a:gd name="connsiteY1" fmla="*/ 2131594 h 4263188"/>
              <a:gd name="connsiteX2" fmla="*/ 2131594 w 4263188"/>
              <a:gd name="connsiteY2" fmla="*/ 4263188 h 4263188"/>
              <a:gd name="connsiteX3" fmla="*/ 0 w 4263188"/>
              <a:gd name="connsiteY3" fmla="*/ 2131594 h 4263188"/>
              <a:gd name="connsiteX4" fmla="*/ 2131594 w 4263188"/>
              <a:gd name="connsiteY4" fmla="*/ 0 h 4263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63188" h="4263188">
                <a:moveTo>
                  <a:pt x="2131594" y="0"/>
                </a:moveTo>
                <a:cubicBezTo>
                  <a:pt x="3308841" y="0"/>
                  <a:pt x="4263188" y="954347"/>
                  <a:pt x="4263188" y="2131594"/>
                </a:cubicBezTo>
                <a:cubicBezTo>
                  <a:pt x="4263188" y="3308841"/>
                  <a:pt x="3308841" y="4263188"/>
                  <a:pt x="2131594" y="4263188"/>
                </a:cubicBezTo>
                <a:cubicBezTo>
                  <a:pt x="954347" y="4263188"/>
                  <a:pt x="0" y="3308841"/>
                  <a:pt x="0" y="2131594"/>
                </a:cubicBezTo>
                <a:cubicBezTo>
                  <a:pt x="0" y="954347"/>
                  <a:pt x="954347" y="0"/>
                  <a:pt x="213159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3C786890-B5F5-CD46-2D35-AD77D49F8AE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187700" cy="6853238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2025-03-10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909940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그림 개체 틀 10">
            <a:extLst>
              <a:ext uri="{FF2B5EF4-FFF2-40B4-BE49-F238E27FC236}">
                <a16:creationId xmlns:a16="http://schemas.microsoft.com/office/drawing/2014/main" id="{71AB5556-3773-ED6E-4E08-C7FEF158EF4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045421" y="2242242"/>
            <a:ext cx="2312988" cy="2312988"/>
          </a:xfrm>
          <a:custGeom>
            <a:avLst/>
            <a:gdLst>
              <a:gd name="connsiteX0" fmla="*/ 1156494 w 2312988"/>
              <a:gd name="connsiteY0" fmla="*/ 0 h 2312988"/>
              <a:gd name="connsiteX1" fmla="*/ 2312988 w 2312988"/>
              <a:gd name="connsiteY1" fmla="*/ 1156494 h 2312988"/>
              <a:gd name="connsiteX2" fmla="*/ 1156494 w 2312988"/>
              <a:gd name="connsiteY2" fmla="*/ 2312988 h 2312988"/>
              <a:gd name="connsiteX3" fmla="*/ 0 w 2312988"/>
              <a:gd name="connsiteY3" fmla="*/ 1156494 h 2312988"/>
              <a:gd name="connsiteX4" fmla="*/ 1156494 w 2312988"/>
              <a:gd name="connsiteY4" fmla="*/ 0 h 2312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2988" h="2312988">
                <a:moveTo>
                  <a:pt x="1156494" y="0"/>
                </a:moveTo>
                <a:cubicBezTo>
                  <a:pt x="1795208" y="0"/>
                  <a:pt x="2312988" y="517780"/>
                  <a:pt x="2312988" y="1156494"/>
                </a:cubicBezTo>
                <a:cubicBezTo>
                  <a:pt x="2312988" y="1795208"/>
                  <a:pt x="1795208" y="2312988"/>
                  <a:pt x="1156494" y="2312988"/>
                </a:cubicBezTo>
                <a:cubicBezTo>
                  <a:pt x="517780" y="2312988"/>
                  <a:pt x="0" y="1795208"/>
                  <a:pt x="0" y="1156494"/>
                </a:cubicBezTo>
                <a:cubicBezTo>
                  <a:pt x="0" y="517780"/>
                  <a:pt x="517780" y="0"/>
                  <a:pt x="115649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2" name="그림 개체 틀 11">
            <a:extLst>
              <a:ext uri="{FF2B5EF4-FFF2-40B4-BE49-F238E27FC236}">
                <a16:creationId xmlns:a16="http://schemas.microsoft.com/office/drawing/2014/main" id="{3A61A01F-5E1F-573D-278A-2833D45EA80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429743" y="2242242"/>
            <a:ext cx="2312988" cy="2312988"/>
          </a:xfrm>
          <a:custGeom>
            <a:avLst/>
            <a:gdLst>
              <a:gd name="connsiteX0" fmla="*/ 1156494 w 2312988"/>
              <a:gd name="connsiteY0" fmla="*/ 0 h 2312988"/>
              <a:gd name="connsiteX1" fmla="*/ 2312988 w 2312988"/>
              <a:gd name="connsiteY1" fmla="*/ 1156494 h 2312988"/>
              <a:gd name="connsiteX2" fmla="*/ 1156494 w 2312988"/>
              <a:gd name="connsiteY2" fmla="*/ 2312988 h 2312988"/>
              <a:gd name="connsiteX3" fmla="*/ 0 w 2312988"/>
              <a:gd name="connsiteY3" fmla="*/ 1156494 h 2312988"/>
              <a:gd name="connsiteX4" fmla="*/ 1156494 w 2312988"/>
              <a:gd name="connsiteY4" fmla="*/ 0 h 2312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2988" h="2312988">
                <a:moveTo>
                  <a:pt x="1156494" y="0"/>
                </a:moveTo>
                <a:cubicBezTo>
                  <a:pt x="1795208" y="0"/>
                  <a:pt x="2312988" y="517780"/>
                  <a:pt x="2312988" y="1156494"/>
                </a:cubicBezTo>
                <a:cubicBezTo>
                  <a:pt x="2312988" y="1795208"/>
                  <a:pt x="1795208" y="2312988"/>
                  <a:pt x="1156494" y="2312988"/>
                </a:cubicBezTo>
                <a:cubicBezTo>
                  <a:pt x="517780" y="2312988"/>
                  <a:pt x="0" y="1795208"/>
                  <a:pt x="0" y="1156494"/>
                </a:cubicBezTo>
                <a:cubicBezTo>
                  <a:pt x="0" y="517780"/>
                  <a:pt x="517780" y="0"/>
                  <a:pt x="115649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0" name="그림 개체 틀 9">
            <a:extLst>
              <a:ext uri="{FF2B5EF4-FFF2-40B4-BE49-F238E27FC236}">
                <a16:creationId xmlns:a16="http://schemas.microsoft.com/office/drawing/2014/main" id="{065DACAE-0026-A41C-532D-D6BADA44421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61098" y="2242242"/>
            <a:ext cx="2312988" cy="2312988"/>
          </a:xfrm>
          <a:custGeom>
            <a:avLst/>
            <a:gdLst>
              <a:gd name="connsiteX0" fmla="*/ 1156494 w 2312988"/>
              <a:gd name="connsiteY0" fmla="*/ 0 h 2312988"/>
              <a:gd name="connsiteX1" fmla="*/ 2312988 w 2312988"/>
              <a:gd name="connsiteY1" fmla="*/ 1156494 h 2312988"/>
              <a:gd name="connsiteX2" fmla="*/ 1156494 w 2312988"/>
              <a:gd name="connsiteY2" fmla="*/ 2312988 h 2312988"/>
              <a:gd name="connsiteX3" fmla="*/ 0 w 2312988"/>
              <a:gd name="connsiteY3" fmla="*/ 1156494 h 2312988"/>
              <a:gd name="connsiteX4" fmla="*/ 1156494 w 2312988"/>
              <a:gd name="connsiteY4" fmla="*/ 0 h 2312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2988" h="2312988">
                <a:moveTo>
                  <a:pt x="1156494" y="0"/>
                </a:moveTo>
                <a:cubicBezTo>
                  <a:pt x="1795208" y="0"/>
                  <a:pt x="2312988" y="517780"/>
                  <a:pt x="2312988" y="1156494"/>
                </a:cubicBezTo>
                <a:cubicBezTo>
                  <a:pt x="2312988" y="1795208"/>
                  <a:pt x="1795208" y="2312988"/>
                  <a:pt x="1156494" y="2312988"/>
                </a:cubicBezTo>
                <a:cubicBezTo>
                  <a:pt x="517780" y="2312988"/>
                  <a:pt x="0" y="1795208"/>
                  <a:pt x="0" y="1156494"/>
                </a:cubicBezTo>
                <a:cubicBezTo>
                  <a:pt x="0" y="517780"/>
                  <a:pt x="517780" y="0"/>
                  <a:pt x="115649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2025-03-10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094676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AA4A9DBA-10C0-700A-87CC-07FBF69ADEE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786688" y="0"/>
            <a:ext cx="4405312" cy="68580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2025-03-10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451919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그림 개체 틀 8">
            <a:extLst>
              <a:ext uri="{FF2B5EF4-FFF2-40B4-BE49-F238E27FC236}">
                <a16:creationId xmlns:a16="http://schemas.microsoft.com/office/drawing/2014/main" id="{AFA07205-D80F-8F8E-37FD-CF126A8069A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7711" y="2546172"/>
            <a:ext cx="4537637" cy="3479088"/>
          </a:xfrm>
          <a:custGeom>
            <a:avLst/>
            <a:gdLst>
              <a:gd name="connsiteX0" fmla="*/ 0 w 4537637"/>
              <a:gd name="connsiteY0" fmla="*/ 0 h 3479088"/>
              <a:gd name="connsiteX1" fmla="*/ 4537637 w 4537637"/>
              <a:gd name="connsiteY1" fmla="*/ 0 h 3479088"/>
              <a:gd name="connsiteX2" fmla="*/ 4537637 w 4537637"/>
              <a:gd name="connsiteY2" fmla="*/ 3479088 h 3479088"/>
              <a:gd name="connsiteX3" fmla="*/ 0 w 4537637"/>
              <a:gd name="connsiteY3" fmla="*/ 3479088 h 3479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37637" h="3479088">
                <a:moveTo>
                  <a:pt x="0" y="0"/>
                </a:moveTo>
                <a:lnTo>
                  <a:pt x="4537637" y="0"/>
                </a:lnTo>
                <a:lnTo>
                  <a:pt x="4537637" y="3479088"/>
                </a:lnTo>
                <a:lnTo>
                  <a:pt x="0" y="3479088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2025-03-10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51419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678A6DAB-D492-0DFD-51D8-B9A651EF121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147704" y="1407658"/>
            <a:ext cx="2278106" cy="4774131"/>
          </a:xfrm>
          <a:custGeom>
            <a:avLst/>
            <a:gdLst>
              <a:gd name="connsiteX0" fmla="*/ 164593 w 2278106"/>
              <a:gd name="connsiteY0" fmla="*/ 0 h 4774131"/>
              <a:gd name="connsiteX1" fmla="*/ 2113513 w 2278106"/>
              <a:gd name="connsiteY1" fmla="*/ 0 h 4774131"/>
              <a:gd name="connsiteX2" fmla="*/ 2278106 w 2278106"/>
              <a:gd name="connsiteY2" fmla="*/ 164593 h 4774131"/>
              <a:gd name="connsiteX3" fmla="*/ 2278106 w 2278106"/>
              <a:gd name="connsiteY3" fmla="*/ 4609538 h 4774131"/>
              <a:gd name="connsiteX4" fmla="*/ 2113513 w 2278106"/>
              <a:gd name="connsiteY4" fmla="*/ 4774131 h 4774131"/>
              <a:gd name="connsiteX5" fmla="*/ 164593 w 2278106"/>
              <a:gd name="connsiteY5" fmla="*/ 4774131 h 4774131"/>
              <a:gd name="connsiteX6" fmla="*/ 0 w 2278106"/>
              <a:gd name="connsiteY6" fmla="*/ 4609538 h 4774131"/>
              <a:gd name="connsiteX7" fmla="*/ 0 w 2278106"/>
              <a:gd name="connsiteY7" fmla="*/ 164593 h 4774131"/>
              <a:gd name="connsiteX8" fmla="*/ 164593 w 2278106"/>
              <a:gd name="connsiteY8" fmla="*/ 0 h 4774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78106" h="4774131">
                <a:moveTo>
                  <a:pt x="164593" y="0"/>
                </a:moveTo>
                <a:lnTo>
                  <a:pt x="2113513" y="0"/>
                </a:lnTo>
                <a:cubicBezTo>
                  <a:pt x="2204415" y="0"/>
                  <a:pt x="2278106" y="73691"/>
                  <a:pt x="2278106" y="164593"/>
                </a:cubicBezTo>
                <a:lnTo>
                  <a:pt x="2278106" y="4609538"/>
                </a:lnTo>
                <a:cubicBezTo>
                  <a:pt x="2278106" y="4700440"/>
                  <a:pt x="2204415" y="4774131"/>
                  <a:pt x="2113513" y="4774131"/>
                </a:cubicBezTo>
                <a:lnTo>
                  <a:pt x="164593" y="4774131"/>
                </a:lnTo>
                <a:cubicBezTo>
                  <a:pt x="73691" y="4774131"/>
                  <a:pt x="0" y="4700440"/>
                  <a:pt x="0" y="4609538"/>
                </a:cubicBezTo>
                <a:lnTo>
                  <a:pt x="0" y="164593"/>
                </a:lnTo>
                <a:cubicBezTo>
                  <a:pt x="0" y="73691"/>
                  <a:pt x="73691" y="0"/>
                  <a:pt x="16459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2025-03-10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968835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46E6DD39-9C5A-4CBB-7A74-543D1FA3D30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98823" y="2025420"/>
            <a:ext cx="4229101" cy="2734128"/>
          </a:xfrm>
          <a:custGeom>
            <a:avLst/>
            <a:gdLst>
              <a:gd name="connsiteX0" fmla="*/ 0 w 4229101"/>
              <a:gd name="connsiteY0" fmla="*/ 0 h 2734128"/>
              <a:gd name="connsiteX1" fmla="*/ 4229101 w 4229101"/>
              <a:gd name="connsiteY1" fmla="*/ 0 h 2734128"/>
              <a:gd name="connsiteX2" fmla="*/ 4229101 w 4229101"/>
              <a:gd name="connsiteY2" fmla="*/ 2734128 h 2734128"/>
              <a:gd name="connsiteX3" fmla="*/ 0 w 4229101"/>
              <a:gd name="connsiteY3" fmla="*/ 2734128 h 2734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29101" h="2734128">
                <a:moveTo>
                  <a:pt x="0" y="0"/>
                </a:moveTo>
                <a:lnTo>
                  <a:pt x="4229101" y="0"/>
                </a:lnTo>
                <a:lnTo>
                  <a:pt x="4229101" y="2734128"/>
                </a:lnTo>
                <a:lnTo>
                  <a:pt x="0" y="273412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2025-03-10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137563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8D84E139-A865-1C3D-7B7E-BCC3406B1C2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631596" y="1206631"/>
            <a:ext cx="4854804" cy="2748625"/>
          </a:xfrm>
          <a:custGeom>
            <a:avLst/>
            <a:gdLst>
              <a:gd name="connsiteX0" fmla="*/ 0 w 4854804"/>
              <a:gd name="connsiteY0" fmla="*/ 0 h 2724346"/>
              <a:gd name="connsiteX1" fmla="*/ 4854804 w 4854804"/>
              <a:gd name="connsiteY1" fmla="*/ 0 h 2724346"/>
              <a:gd name="connsiteX2" fmla="*/ 4854804 w 4854804"/>
              <a:gd name="connsiteY2" fmla="*/ 2724346 h 2724346"/>
              <a:gd name="connsiteX3" fmla="*/ 0 w 4854804"/>
              <a:gd name="connsiteY3" fmla="*/ 2724346 h 2724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54804" h="2724346">
                <a:moveTo>
                  <a:pt x="0" y="0"/>
                </a:moveTo>
                <a:lnTo>
                  <a:pt x="4854804" y="0"/>
                </a:lnTo>
                <a:lnTo>
                  <a:pt x="4854804" y="2724346"/>
                </a:lnTo>
                <a:lnTo>
                  <a:pt x="0" y="272434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2025-03-10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894050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5">
            <a:extLst>
              <a:ext uri="{FF2B5EF4-FFF2-40B4-BE49-F238E27FC236}">
                <a16:creationId xmlns:a16="http://schemas.microsoft.com/office/drawing/2014/main" id="{743DEC2F-E806-C401-8192-273EC50AB5D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215190" y="2034164"/>
            <a:ext cx="3668082" cy="2373640"/>
          </a:xfrm>
          <a:custGeom>
            <a:avLst/>
            <a:gdLst>
              <a:gd name="connsiteX0" fmla="*/ 0 w 3721297"/>
              <a:gd name="connsiteY0" fmla="*/ 0 h 2408075"/>
              <a:gd name="connsiteX1" fmla="*/ 3721297 w 3721297"/>
              <a:gd name="connsiteY1" fmla="*/ 0 h 2408075"/>
              <a:gd name="connsiteX2" fmla="*/ 3721297 w 3721297"/>
              <a:gd name="connsiteY2" fmla="*/ 2408075 h 2408075"/>
              <a:gd name="connsiteX3" fmla="*/ 0 w 3721297"/>
              <a:gd name="connsiteY3" fmla="*/ 2408075 h 2408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21297" h="2408075">
                <a:moveTo>
                  <a:pt x="0" y="0"/>
                </a:moveTo>
                <a:lnTo>
                  <a:pt x="3721297" y="0"/>
                </a:lnTo>
                <a:lnTo>
                  <a:pt x="3721297" y="2408075"/>
                </a:lnTo>
                <a:lnTo>
                  <a:pt x="0" y="240807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2025-03-10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607394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2CB3AF18-012E-C332-BAF3-C301A201B6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19800" y="2222501"/>
            <a:ext cx="4083050" cy="2610469"/>
          </a:xfrm>
          <a:custGeom>
            <a:avLst/>
            <a:gdLst>
              <a:gd name="connsiteX0" fmla="*/ 0 w 4083050"/>
              <a:gd name="connsiteY0" fmla="*/ 0 h 2610469"/>
              <a:gd name="connsiteX1" fmla="*/ 4083050 w 4083050"/>
              <a:gd name="connsiteY1" fmla="*/ 0 h 2610469"/>
              <a:gd name="connsiteX2" fmla="*/ 4083050 w 4083050"/>
              <a:gd name="connsiteY2" fmla="*/ 2610469 h 2610469"/>
              <a:gd name="connsiteX3" fmla="*/ 0 w 4083050"/>
              <a:gd name="connsiteY3" fmla="*/ 2610469 h 2610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83050" h="2610469">
                <a:moveTo>
                  <a:pt x="0" y="0"/>
                </a:moveTo>
                <a:lnTo>
                  <a:pt x="4083050" y="0"/>
                </a:lnTo>
                <a:lnTo>
                  <a:pt x="4083050" y="2610469"/>
                </a:lnTo>
                <a:lnTo>
                  <a:pt x="0" y="261046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2025-03-10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64657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1" i="0">
                <a:solidFill>
                  <a:schemeClr val="tx1"/>
                </a:solidFill>
                <a:latin typeface="함초롬바탕"/>
                <a:cs typeface="함초롬바탕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3/12/2025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그림 개체 틀 9">
            <a:extLst>
              <a:ext uri="{FF2B5EF4-FFF2-40B4-BE49-F238E27FC236}">
                <a16:creationId xmlns:a16="http://schemas.microsoft.com/office/drawing/2014/main" id="{C035E689-93A3-11AE-89F2-E919C1BB700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757364" y="2105026"/>
            <a:ext cx="3291793" cy="2087437"/>
          </a:xfrm>
          <a:custGeom>
            <a:avLst/>
            <a:gdLst>
              <a:gd name="connsiteX0" fmla="*/ 0 w 3306985"/>
              <a:gd name="connsiteY0" fmla="*/ 0 h 2139971"/>
              <a:gd name="connsiteX1" fmla="*/ 3306985 w 3306985"/>
              <a:gd name="connsiteY1" fmla="*/ 0 h 2139971"/>
              <a:gd name="connsiteX2" fmla="*/ 3306985 w 3306985"/>
              <a:gd name="connsiteY2" fmla="*/ 2139971 h 2139971"/>
              <a:gd name="connsiteX3" fmla="*/ 0 w 3306985"/>
              <a:gd name="connsiteY3" fmla="*/ 2139971 h 2139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6985" h="2139971">
                <a:moveTo>
                  <a:pt x="0" y="0"/>
                </a:moveTo>
                <a:lnTo>
                  <a:pt x="3306985" y="0"/>
                </a:lnTo>
                <a:lnTo>
                  <a:pt x="3306985" y="2139971"/>
                </a:lnTo>
                <a:lnTo>
                  <a:pt x="0" y="213997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2025-03-10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3" name="그림 개체 틀 2">
            <a:extLst>
              <a:ext uri="{FF2B5EF4-FFF2-40B4-BE49-F238E27FC236}">
                <a16:creationId xmlns:a16="http://schemas.microsoft.com/office/drawing/2014/main" id="{2D92AC59-6444-3E69-045B-9C837CABD16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142848" y="2118360"/>
            <a:ext cx="3273694" cy="2072641"/>
          </a:xfr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333488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251735CB-180F-D27B-16F8-8C2DA5E8868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000875" y="1565472"/>
            <a:ext cx="4295776" cy="2454078"/>
          </a:xfrm>
          <a:custGeom>
            <a:avLst/>
            <a:gdLst>
              <a:gd name="connsiteX0" fmla="*/ 0 w 4295776"/>
              <a:gd name="connsiteY0" fmla="*/ 0 h 2454078"/>
              <a:gd name="connsiteX1" fmla="*/ 4295776 w 4295776"/>
              <a:gd name="connsiteY1" fmla="*/ 0 h 2454078"/>
              <a:gd name="connsiteX2" fmla="*/ 4295776 w 4295776"/>
              <a:gd name="connsiteY2" fmla="*/ 2454078 h 2454078"/>
              <a:gd name="connsiteX3" fmla="*/ 0 w 4295776"/>
              <a:gd name="connsiteY3" fmla="*/ 2454078 h 2454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95776" h="2454078">
                <a:moveTo>
                  <a:pt x="0" y="0"/>
                </a:moveTo>
                <a:lnTo>
                  <a:pt x="4295776" y="0"/>
                </a:lnTo>
                <a:lnTo>
                  <a:pt x="4295776" y="2454078"/>
                </a:lnTo>
                <a:lnTo>
                  <a:pt x="0" y="245407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2025-03-10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982608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그림 개체 틀 9">
            <a:extLst>
              <a:ext uri="{FF2B5EF4-FFF2-40B4-BE49-F238E27FC236}">
                <a16:creationId xmlns:a16="http://schemas.microsoft.com/office/drawing/2014/main" id="{A0C60DCF-F17F-4BC6-D145-9243B09AA94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716" y="-7700"/>
            <a:ext cx="12186570" cy="2805348"/>
          </a:xfrm>
          <a:custGeom>
            <a:avLst/>
            <a:gdLst>
              <a:gd name="connsiteX0" fmla="*/ 0 w 12186570"/>
              <a:gd name="connsiteY0" fmla="*/ 0 h 2805348"/>
              <a:gd name="connsiteX1" fmla="*/ 12186570 w 12186570"/>
              <a:gd name="connsiteY1" fmla="*/ 0 h 2805348"/>
              <a:gd name="connsiteX2" fmla="*/ 12186570 w 12186570"/>
              <a:gd name="connsiteY2" fmla="*/ 2805348 h 2805348"/>
              <a:gd name="connsiteX3" fmla="*/ 0 w 12186570"/>
              <a:gd name="connsiteY3" fmla="*/ 2805348 h 28053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86570" h="2805348">
                <a:moveTo>
                  <a:pt x="0" y="0"/>
                </a:moveTo>
                <a:lnTo>
                  <a:pt x="12186570" y="0"/>
                </a:lnTo>
                <a:lnTo>
                  <a:pt x="12186570" y="2805348"/>
                </a:lnTo>
                <a:lnTo>
                  <a:pt x="0" y="280534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2025-03-10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2" name="그림 개체 틀 5">
            <a:extLst>
              <a:ext uri="{FF2B5EF4-FFF2-40B4-BE49-F238E27FC236}">
                <a16:creationId xmlns:a16="http://schemas.microsoft.com/office/drawing/2014/main" id="{DCE32D8C-DC3E-683C-6CFF-E6375852101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609453" y="1699260"/>
            <a:ext cx="5757808" cy="3673547"/>
          </a:xfr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674932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그림 개체 틀 11">
            <a:extLst>
              <a:ext uri="{FF2B5EF4-FFF2-40B4-BE49-F238E27FC236}">
                <a16:creationId xmlns:a16="http://schemas.microsoft.com/office/drawing/2014/main" id="{6551DA02-9B82-B44F-5769-D8AB6819609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895196" y="1857902"/>
            <a:ext cx="4710898" cy="3048451"/>
          </a:xfrm>
          <a:custGeom>
            <a:avLst/>
            <a:gdLst>
              <a:gd name="connsiteX0" fmla="*/ 0 w 4710898"/>
              <a:gd name="connsiteY0" fmla="*/ 0 h 3048451"/>
              <a:gd name="connsiteX1" fmla="*/ 4710898 w 4710898"/>
              <a:gd name="connsiteY1" fmla="*/ 0 h 3048451"/>
              <a:gd name="connsiteX2" fmla="*/ 4710898 w 4710898"/>
              <a:gd name="connsiteY2" fmla="*/ 3048451 h 3048451"/>
              <a:gd name="connsiteX3" fmla="*/ 0 w 4710898"/>
              <a:gd name="connsiteY3" fmla="*/ 3048451 h 3048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10898" h="3048451">
                <a:moveTo>
                  <a:pt x="0" y="0"/>
                </a:moveTo>
                <a:lnTo>
                  <a:pt x="4710898" y="0"/>
                </a:lnTo>
                <a:lnTo>
                  <a:pt x="4710898" y="3048451"/>
                </a:lnTo>
                <a:lnTo>
                  <a:pt x="0" y="304845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6CF05D00-6074-77E9-7A5D-57EE3ED41AB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28956" y="2082623"/>
            <a:ext cx="1412185" cy="2959457"/>
          </a:xfrm>
          <a:prstGeom prst="roundRect">
            <a:avLst>
              <a:gd name="adj" fmla="val 6775"/>
            </a:avLst>
          </a:prstGeom>
        </p:spPr>
        <p:txBody>
          <a:bodyPr wrap="square">
            <a:noAutofit/>
          </a:bodyPr>
          <a:lstStyle/>
          <a:p>
            <a:endParaRPr lang="ko-KR" alt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2025-03-10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001214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23F01101-DAEF-4FCC-3FBC-3045557D454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47387" y="1698077"/>
            <a:ext cx="1639732" cy="3436317"/>
          </a:xfrm>
          <a:custGeom>
            <a:avLst/>
            <a:gdLst>
              <a:gd name="connsiteX0" fmla="*/ 118471 w 1639732"/>
              <a:gd name="connsiteY0" fmla="*/ 0 h 3436317"/>
              <a:gd name="connsiteX1" fmla="*/ 1521261 w 1639732"/>
              <a:gd name="connsiteY1" fmla="*/ 0 h 3436317"/>
              <a:gd name="connsiteX2" fmla="*/ 1639732 w 1639732"/>
              <a:gd name="connsiteY2" fmla="*/ 118471 h 3436317"/>
              <a:gd name="connsiteX3" fmla="*/ 1639732 w 1639732"/>
              <a:gd name="connsiteY3" fmla="*/ 3317846 h 3436317"/>
              <a:gd name="connsiteX4" fmla="*/ 1521261 w 1639732"/>
              <a:gd name="connsiteY4" fmla="*/ 3436317 h 3436317"/>
              <a:gd name="connsiteX5" fmla="*/ 118471 w 1639732"/>
              <a:gd name="connsiteY5" fmla="*/ 3436317 h 3436317"/>
              <a:gd name="connsiteX6" fmla="*/ 0 w 1639732"/>
              <a:gd name="connsiteY6" fmla="*/ 3317846 h 3436317"/>
              <a:gd name="connsiteX7" fmla="*/ 0 w 1639732"/>
              <a:gd name="connsiteY7" fmla="*/ 118471 h 3436317"/>
              <a:gd name="connsiteX8" fmla="*/ 118471 w 1639732"/>
              <a:gd name="connsiteY8" fmla="*/ 0 h 3436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39732" h="3436317">
                <a:moveTo>
                  <a:pt x="118471" y="0"/>
                </a:moveTo>
                <a:lnTo>
                  <a:pt x="1521261" y="0"/>
                </a:lnTo>
                <a:cubicBezTo>
                  <a:pt x="1586691" y="0"/>
                  <a:pt x="1639732" y="53041"/>
                  <a:pt x="1639732" y="118471"/>
                </a:cubicBezTo>
                <a:lnTo>
                  <a:pt x="1639732" y="3317846"/>
                </a:lnTo>
                <a:cubicBezTo>
                  <a:pt x="1639732" y="3383276"/>
                  <a:pt x="1586691" y="3436317"/>
                  <a:pt x="1521261" y="3436317"/>
                </a:cubicBezTo>
                <a:lnTo>
                  <a:pt x="118471" y="3436317"/>
                </a:lnTo>
                <a:cubicBezTo>
                  <a:pt x="53041" y="3436317"/>
                  <a:pt x="0" y="3383276"/>
                  <a:pt x="0" y="3317846"/>
                </a:cubicBezTo>
                <a:lnTo>
                  <a:pt x="0" y="118471"/>
                </a:lnTo>
                <a:cubicBezTo>
                  <a:pt x="0" y="53041"/>
                  <a:pt x="53041" y="0"/>
                  <a:pt x="11847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9" name="그림 개체 틀 8">
            <a:extLst>
              <a:ext uri="{FF2B5EF4-FFF2-40B4-BE49-F238E27FC236}">
                <a16:creationId xmlns:a16="http://schemas.microsoft.com/office/drawing/2014/main" id="{0B3A725E-5B18-2259-F55A-9E5AE02F16B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052652" y="1698077"/>
            <a:ext cx="1639732" cy="3436317"/>
          </a:xfrm>
          <a:custGeom>
            <a:avLst/>
            <a:gdLst>
              <a:gd name="connsiteX0" fmla="*/ 118471 w 1639732"/>
              <a:gd name="connsiteY0" fmla="*/ 0 h 3436317"/>
              <a:gd name="connsiteX1" fmla="*/ 1521261 w 1639732"/>
              <a:gd name="connsiteY1" fmla="*/ 0 h 3436317"/>
              <a:gd name="connsiteX2" fmla="*/ 1639732 w 1639732"/>
              <a:gd name="connsiteY2" fmla="*/ 118471 h 3436317"/>
              <a:gd name="connsiteX3" fmla="*/ 1639732 w 1639732"/>
              <a:gd name="connsiteY3" fmla="*/ 3317846 h 3436317"/>
              <a:gd name="connsiteX4" fmla="*/ 1521261 w 1639732"/>
              <a:gd name="connsiteY4" fmla="*/ 3436317 h 3436317"/>
              <a:gd name="connsiteX5" fmla="*/ 118471 w 1639732"/>
              <a:gd name="connsiteY5" fmla="*/ 3436317 h 3436317"/>
              <a:gd name="connsiteX6" fmla="*/ 0 w 1639732"/>
              <a:gd name="connsiteY6" fmla="*/ 3317846 h 3436317"/>
              <a:gd name="connsiteX7" fmla="*/ 0 w 1639732"/>
              <a:gd name="connsiteY7" fmla="*/ 118471 h 3436317"/>
              <a:gd name="connsiteX8" fmla="*/ 118471 w 1639732"/>
              <a:gd name="connsiteY8" fmla="*/ 0 h 3436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39732" h="3436317">
                <a:moveTo>
                  <a:pt x="118471" y="0"/>
                </a:moveTo>
                <a:lnTo>
                  <a:pt x="1521261" y="0"/>
                </a:lnTo>
                <a:cubicBezTo>
                  <a:pt x="1586691" y="0"/>
                  <a:pt x="1639732" y="53041"/>
                  <a:pt x="1639732" y="118471"/>
                </a:cubicBezTo>
                <a:lnTo>
                  <a:pt x="1639732" y="3317846"/>
                </a:lnTo>
                <a:cubicBezTo>
                  <a:pt x="1639732" y="3383276"/>
                  <a:pt x="1586691" y="3436317"/>
                  <a:pt x="1521261" y="3436317"/>
                </a:cubicBezTo>
                <a:lnTo>
                  <a:pt x="118471" y="3436317"/>
                </a:lnTo>
                <a:cubicBezTo>
                  <a:pt x="53041" y="3436317"/>
                  <a:pt x="0" y="3383276"/>
                  <a:pt x="0" y="3317846"/>
                </a:cubicBezTo>
                <a:lnTo>
                  <a:pt x="0" y="118471"/>
                </a:lnTo>
                <a:cubicBezTo>
                  <a:pt x="0" y="53041"/>
                  <a:pt x="53041" y="0"/>
                  <a:pt x="11847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2025-03-10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488357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188073DB-93B2-9560-2A48-758D66C0E76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291840" y="2079911"/>
            <a:ext cx="5646756" cy="3729919"/>
          </a:xfrm>
          <a:custGeom>
            <a:avLst/>
            <a:gdLst>
              <a:gd name="connsiteX0" fmla="*/ 0 w 5646756"/>
              <a:gd name="connsiteY0" fmla="*/ 0 h 3729919"/>
              <a:gd name="connsiteX1" fmla="*/ 5646756 w 5646756"/>
              <a:gd name="connsiteY1" fmla="*/ 0 h 3729919"/>
              <a:gd name="connsiteX2" fmla="*/ 5646756 w 5646756"/>
              <a:gd name="connsiteY2" fmla="*/ 3729919 h 3729919"/>
              <a:gd name="connsiteX3" fmla="*/ 0 w 5646756"/>
              <a:gd name="connsiteY3" fmla="*/ 3729919 h 3729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46756" h="3729919">
                <a:moveTo>
                  <a:pt x="0" y="0"/>
                </a:moveTo>
                <a:lnTo>
                  <a:pt x="5646756" y="0"/>
                </a:lnTo>
                <a:lnTo>
                  <a:pt x="5646756" y="3729919"/>
                </a:lnTo>
                <a:lnTo>
                  <a:pt x="0" y="372991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2025-03-10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144144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0B88B130-BDD8-F6C8-D8CB-329AFECE3C1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620000" y="0"/>
            <a:ext cx="4572000" cy="6858000"/>
          </a:xfrm>
          <a:custGeom>
            <a:avLst/>
            <a:gdLst>
              <a:gd name="connsiteX0" fmla="*/ 0 w 4572000"/>
              <a:gd name="connsiteY0" fmla="*/ 0 h 6858000"/>
              <a:gd name="connsiteX1" fmla="*/ 4572000 w 4572000"/>
              <a:gd name="connsiteY1" fmla="*/ 0 h 6858000"/>
              <a:gd name="connsiteX2" fmla="*/ 4572000 w 4572000"/>
              <a:gd name="connsiteY2" fmla="*/ 6858000 h 6858000"/>
              <a:gd name="connsiteX3" fmla="*/ 0 w 457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72000" h="6858000">
                <a:moveTo>
                  <a:pt x="0" y="0"/>
                </a:moveTo>
                <a:lnTo>
                  <a:pt x="4572000" y="0"/>
                </a:lnTo>
                <a:lnTo>
                  <a:pt x="45720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2025-03-10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359310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그림 개체 틀 11">
            <a:extLst>
              <a:ext uri="{FF2B5EF4-FFF2-40B4-BE49-F238E27FC236}">
                <a16:creationId xmlns:a16="http://schemas.microsoft.com/office/drawing/2014/main" id="{533466F4-BA06-CA66-FD02-97B43DD2694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650844" y="2089151"/>
            <a:ext cx="2149099" cy="2438400"/>
          </a:xfrm>
          <a:custGeom>
            <a:avLst/>
            <a:gdLst>
              <a:gd name="connsiteX0" fmla="*/ 0 w 2149099"/>
              <a:gd name="connsiteY0" fmla="*/ 0 h 2438400"/>
              <a:gd name="connsiteX1" fmla="*/ 2149099 w 2149099"/>
              <a:gd name="connsiteY1" fmla="*/ 0 h 2438400"/>
              <a:gd name="connsiteX2" fmla="*/ 2149099 w 2149099"/>
              <a:gd name="connsiteY2" fmla="*/ 2438400 h 2438400"/>
              <a:gd name="connsiteX3" fmla="*/ 0 w 2149099"/>
              <a:gd name="connsiteY3" fmla="*/ 2438400 h 243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49099" h="2438400">
                <a:moveTo>
                  <a:pt x="0" y="0"/>
                </a:moveTo>
                <a:lnTo>
                  <a:pt x="2149099" y="0"/>
                </a:lnTo>
                <a:lnTo>
                  <a:pt x="2149099" y="2438400"/>
                </a:lnTo>
                <a:lnTo>
                  <a:pt x="0" y="24384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3" name="그림 개체 틀 12">
            <a:extLst>
              <a:ext uri="{FF2B5EF4-FFF2-40B4-BE49-F238E27FC236}">
                <a16:creationId xmlns:a16="http://schemas.microsoft.com/office/drawing/2014/main" id="{476D7022-5A63-A1C5-0B8F-7E194569761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392058" y="2089151"/>
            <a:ext cx="2149099" cy="2438400"/>
          </a:xfrm>
          <a:custGeom>
            <a:avLst/>
            <a:gdLst>
              <a:gd name="connsiteX0" fmla="*/ 0 w 2149099"/>
              <a:gd name="connsiteY0" fmla="*/ 0 h 2438400"/>
              <a:gd name="connsiteX1" fmla="*/ 2149099 w 2149099"/>
              <a:gd name="connsiteY1" fmla="*/ 0 h 2438400"/>
              <a:gd name="connsiteX2" fmla="*/ 2149099 w 2149099"/>
              <a:gd name="connsiteY2" fmla="*/ 2438400 h 2438400"/>
              <a:gd name="connsiteX3" fmla="*/ 0 w 2149099"/>
              <a:gd name="connsiteY3" fmla="*/ 2438400 h 243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49099" h="2438400">
                <a:moveTo>
                  <a:pt x="0" y="0"/>
                </a:moveTo>
                <a:lnTo>
                  <a:pt x="2149099" y="0"/>
                </a:lnTo>
                <a:lnTo>
                  <a:pt x="2149099" y="2438400"/>
                </a:lnTo>
                <a:lnTo>
                  <a:pt x="0" y="24384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4" name="그림 개체 틀 13">
            <a:extLst>
              <a:ext uri="{FF2B5EF4-FFF2-40B4-BE49-F238E27FC236}">
                <a16:creationId xmlns:a16="http://schemas.microsoft.com/office/drawing/2014/main" id="{661841DD-9DD3-6C35-9677-3B4C593D9B67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133272" y="2089151"/>
            <a:ext cx="2149099" cy="2438400"/>
          </a:xfrm>
          <a:custGeom>
            <a:avLst/>
            <a:gdLst>
              <a:gd name="connsiteX0" fmla="*/ 0 w 2149099"/>
              <a:gd name="connsiteY0" fmla="*/ 0 h 2438400"/>
              <a:gd name="connsiteX1" fmla="*/ 2149099 w 2149099"/>
              <a:gd name="connsiteY1" fmla="*/ 0 h 2438400"/>
              <a:gd name="connsiteX2" fmla="*/ 2149099 w 2149099"/>
              <a:gd name="connsiteY2" fmla="*/ 2438400 h 2438400"/>
              <a:gd name="connsiteX3" fmla="*/ 0 w 2149099"/>
              <a:gd name="connsiteY3" fmla="*/ 2438400 h 243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49099" h="2438400">
                <a:moveTo>
                  <a:pt x="0" y="0"/>
                </a:moveTo>
                <a:lnTo>
                  <a:pt x="2149099" y="0"/>
                </a:lnTo>
                <a:lnTo>
                  <a:pt x="2149099" y="2438400"/>
                </a:lnTo>
                <a:lnTo>
                  <a:pt x="0" y="24384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1" name="그림 개체 틀 10">
            <a:extLst>
              <a:ext uri="{FF2B5EF4-FFF2-40B4-BE49-F238E27FC236}">
                <a16:creationId xmlns:a16="http://schemas.microsoft.com/office/drawing/2014/main" id="{36F43F46-A014-3B0A-A66A-215313C2517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9631" y="2089151"/>
            <a:ext cx="2149099" cy="2438400"/>
          </a:xfrm>
          <a:custGeom>
            <a:avLst/>
            <a:gdLst>
              <a:gd name="connsiteX0" fmla="*/ 0 w 2149099"/>
              <a:gd name="connsiteY0" fmla="*/ 0 h 2438400"/>
              <a:gd name="connsiteX1" fmla="*/ 2149099 w 2149099"/>
              <a:gd name="connsiteY1" fmla="*/ 0 h 2438400"/>
              <a:gd name="connsiteX2" fmla="*/ 2149099 w 2149099"/>
              <a:gd name="connsiteY2" fmla="*/ 2438400 h 2438400"/>
              <a:gd name="connsiteX3" fmla="*/ 0 w 2149099"/>
              <a:gd name="connsiteY3" fmla="*/ 2438400 h 243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49099" h="2438400">
                <a:moveTo>
                  <a:pt x="0" y="0"/>
                </a:moveTo>
                <a:lnTo>
                  <a:pt x="2149099" y="0"/>
                </a:lnTo>
                <a:lnTo>
                  <a:pt x="2149099" y="2438400"/>
                </a:lnTo>
                <a:lnTo>
                  <a:pt x="0" y="24384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2025-03-10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940386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CE8ECD94-1673-9D35-763A-AF8EC7377FB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1063" y="752649"/>
            <a:ext cx="2620539" cy="5352703"/>
          </a:xfrm>
          <a:custGeom>
            <a:avLst/>
            <a:gdLst>
              <a:gd name="connsiteX0" fmla="*/ 306760 w 2620539"/>
              <a:gd name="connsiteY0" fmla="*/ 0 h 5352703"/>
              <a:gd name="connsiteX1" fmla="*/ 2313779 w 2620539"/>
              <a:gd name="connsiteY1" fmla="*/ 0 h 5352703"/>
              <a:gd name="connsiteX2" fmla="*/ 2620539 w 2620539"/>
              <a:gd name="connsiteY2" fmla="*/ 306760 h 5352703"/>
              <a:gd name="connsiteX3" fmla="*/ 2620539 w 2620539"/>
              <a:gd name="connsiteY3" fmla="*/ 5045943 h 5352703"/>
              <a:gd name="connsiteX4" fmla="*/ 2313779 w 2620539"/>
              <a:gd name="connsiteY4" fmla="*/ 5352703 h 5352703"/>
              <a:gd name="connsiteX5" fmla="*/ 306760 w 2620539"/>
              <a:gd name="connsiteY5" fmla="*/ 5352703 h 5352703"/>
              <a:gd name="connsiteX6" fmla="*/ 0 w 2620539"/>
              <a:gd name="connsiteY6" fmla="*/ 5045943 h 5352703"/>
              <a:gd name="connsiteX7" fmla="*/ 0 w 2620539"/>
              <a:gd name="connsiteY7" fmla="*/ 306760 h 5352703"/>
              <a:gd name="connsiteX8" fmla="*/ 306760 w 2620539"/>
              <a:gd name="connsiteY8" fmla="*/ 0 h 5352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20539" h="5352703">
                <a:moveTo>
                  <a:pt x="306760" y="0"/>
                </a:moveTo>
                <a:lnTo>
                  <a:pt x="2313779" y="0"/>
                </a:lnTo>
                <a:cubicBezTo>
                  <a:pt x="2483198" y="0"/>
                  <a:pt x="2620539" y="137341"/>
                  <a:pt x="2620539" y="306760"/>
                </a:cubicBezTo>
                <a:lnTo>
                  <a:pt x="2620539" y="5045943"/>
                </a:lnTo>
                <a:cubicBezTo>
                  <a:pt x="2620539" y="5215362"/>
                  <a:pt x="2483198" y="5352703"/>
                  <a:pt x="2313779" y="5352703"/>
                </a:cubicBezTo>
                <a:lnTo>
                  <a:pt x="306760" y="5352703"/>
                </a:lnTo>
                <a:cubicBezTo>
                  <a:pt x="137341" y="5352703"/>
                  <a:pt x="0" y="5215362"/>
                  <a:pt x="0" y="5045943"/>
                </a:cubicBezTo>
                <a:lnTo>
                  <a:pt x="0" y="306760"/>
                </a:lnTo>
                <a:cubicBezTo>
                  <a:pt x="0" y="137341"/>
                  <a:pt x="137341" y="0"/>
                  <a:pt x="30676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2025-03-10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121387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3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DDD794A2-752C-919A-BAF2-9A540392587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505579" y="728664"/>
            <a:ext cx="4788303" cy="6129336"/>
          </a:xfrm>
          <a:custGeom>
            <a:avLst/>
            <a:gdLst>
              <a:gd name="connsiteX0" fmla="*/ 512301 w 4788303"/>
              <a:gd name="connsiteY0" fmla="*/ 0 h 6129336"/>
              <a:gd name="connsiteX1" fmla="*/ 4276002 w 4788303"/>
              <a:gd name="connsiteY1" fmla="*/ 0 h 6129336"/>
              <a:gd name="connsiteX2" fmla="*/ 4788303 w 4788303"/>
              <a:gd name="connsiteY2" fmla="*/ 512301 h 6129336"/>
              <a:gd name="connsiteX3" fmla="*/ 4788303 w 4788303"/>
              <a:gd name="connsiteY3" fmla="*/ 6129336 h 6129336"/>
              <a:gd name="connsiteX4" fmla="*/ 0 w 4788303"/>
              <a:gd name="connsiteY4" fmla="*/ 6129336 h 6129336"/>
              <a:gd name="connsiteX5" fmla="*/ 0 w 4788303"/>
              <a:gd name="connsiteY5" fmla="*/ 512301 h 6129336"/>
              <a:gd name="connsiteX6" fmla="*/ 512301 w 4788303"/>
              <a:gd name="connsiteY6" fmla="*/ 0 h 6129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788303" h="6129336">
                <a:moveTo>
                  <a:pt x="512301" y="0"/>
                </a:moveTo>
                <a:lnTo>
                  <a:pt x="4276002" y="0"/>
                </a:lnTo>
                <a:cubicBezTo>
                  <a:pt x="4558938" y="0"/>
                  <a:pt x="4788303" y="229365"/>
                  <a:pt x="4788303" y="512301"/>
                </a:cubicBezTo>
                <a:lnTo>
                  <a:pt x="4788303" y="6129336"/>
                </a:lnTo>
                <a:lnTo>
                  <a:pt x="0" y="6129336"/>
                </a:lnTo>
                <a:lnTo>
                  <a:pt x="0" y="512301"/>
                </a:lnTo>
                <a:cubicBezTo>
                  <a:pt x="0" y="229365"/>
                  <a:pt x="229365" y="0"/>
                  <a:pt x="51230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2025-03-10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9004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3/12/2025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4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그림 개체 틀 10">
            <a:extLst>
              <a:ext uri="{FF2B5EF4-FFF2-40B4-BE49-F238E27FC236}">
                <a16:creationId xmlns:a16="http://schemas.microsoft.com/office/drawing/2014/main" id="{70DF9C56-260D-A386-6725-0DD907FE531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097574" y="1626406"/>
            <a:ext cx="1121498" cy="1121498"/>
          </a:xfrm>
          <a:custGeom>
            <a:avLst/>
            <a:gdLst>
              <a:gd name="connsiteX0" fmla="*/ 560749 w 1121498"/>
              <a:gd name="connsiteY0" fmla="*/ 0 h 1121498"/>
              <a:gd name="connsiteX1" fmla="*/ 1121498 w 1121498"/>
              <a:gd name="connsiteY1" fmla="*/ 560749 h 1121498"/>
              <a:gd name="connsiteX2" fmla="*/ 560749 w 1121498"/>
              <a:gd name="connsiteY2" fmla="*/ 1121498 h 1121498"/>
              <a:gd name="connsiteX3" fmla="*/ 0 w 1121498"/>
              <a:gd name="connsiteY3" fmla="*/ 560749 h 1121498"/>
              <a:gd name="connsiteX4" fmla="*/ 560749 w 1121498"/>
              <a:gd name="connsiteY4" fmla="*/ 0 h 1121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1498" h="1121498">
                <a:moveTo>
                  <a:pt x="560749" y="0"/>
                </a:moveTo>
                <a:cubicBezTo>
                  <a:pt x="870442" y="0"/>
                  <a:pt x="1121498" y="251056"/>
                  <a:pt x="1121498" y="560749"/>
                </a:cubicBezTo>
                <a:cubicBezTo>
                  <a:pt x="1121498" y="870442"/>
                  <a:pt x="870442" y="1121498"/>
                  <a:pt x="560749" y="1121498"/>
                </a:cubicBezTo>
                <a:cubicBezTo>
                  <a:pt x="251056" y="1121498"/>
                  <a:pt x="0" y="870442"/>
                  <a:pt x="0" y="560749"/>
                </a:cubicBezTo>
                <a:cubicBezTo>
                  <a:pt x="0" y="251056"/>
                  <a:pt x="251056" y="0"/>
                  <a:pt x="56074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9" name="그림 개체 틀 8">
            <a:extLst>
              <a:ext uri="{FF2B5EF4-FFF2-40B4-BE49-F238E27FC236}">
                <a16:creationId xmlns:a16="http://schemas.microsoft.com/office/drawing/2014/main" id="{79DEA5BC-EEB5-A8DB-5B42-6F91596A646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" y="0"/>
            <a:ext cx="3493699" cy="6858000"/>
          </a:xfrm>
          <a:custGeom>
            <a:avLst/>
            <a:gdLst>
              <a:gd name="connsiteX0" fmla="*/ 0 w 3493699"/>
              <a:gd name="connsiteY0" fmla="*/ 0 h 6858000"/>
              <a:gd name="connsiteX1" fmla="*/ 3493699 w 3493699"/>
              <a:gd name="connsiteY1" fmla="*/ 0 h 6858000"/>
              <a:gd name="connsiteX2" fmla="*/ 3493699 w 3493699"/>
              <a:gd name="connsiteY2" fmla="*/ 6858000 h 6858000"/>
              <a:gd name="connsiteX3" fmla="*/ 0 w 349369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93699" h="6858000">
                <a:moveTo>
                  <a:pt x="0" y="0"/>
                </a:moveTo>
                <a:lnTo>
                  <a:pt x="3493699" y="0"/>
                </a:lnTo>
                <a:lnTo>
                  <a:pt x="3493699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2025-03-10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6154092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5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62064C4C-684C-D2A1-F624-FF8EAA326CC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054084" y="1714500"/>
            <a:ext cx="5137916" cy="3429000"/>
          </a:xfrm>
          <a:custGeom>
            <a:avLst/>
            <a:gdLst>
              <a:gd name="connsiteX0" fmla="*/ 0 w 5137916"/>
              <a:gd name="connsiteY0" fmla="*/ 0 h 3429000"/>
              <a:gd name="connsiteX1" fmla="*/ 5137916 w 5137916"/>
              <a:gd name="connsiteY1" fmla="*/ 0 h 3429000"/>
              <a:gd name="connsiteX2" fmla="*/ 5137916 w 5137916"/>
              <a:gd name="connsiteY2" fmla="*/ 3429000 h 3429000"/>
              <a:gd name="connsiteX3" fmla="*/ 0 w 5137916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37916" h="3429000">
                <a:moveTo>
                  <a:pt x="0" y="0"/>
                </a:moveTo>
                <a:lnTo>
                  <a:pt x="5137916" y="0"/>
                </a:lnTo>
                <a:lnTo>
                  <a:pt x="5137916" y="3429000"/>
                </a:lnTo>
                <a:lnTo>
                  <a:pt x="0" y="3429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2025-03-10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710345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6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2A7A4527-EAAE-EC80-0553-26FD738BF97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620000" y="0"/>
            <a:ext cx="4572000" cy="6858000"/>
          </a:xfrm>
          <a:custGeom>
            <a:avLst/>
            <a:gdLst>
              <a:gd name="connsiteX0" fmla="*/ 0 w 4572000"/>
              <a:gd name="connsiteY0" fmla="*/ 0 h 6858000"/>
              <a:gd name="connsiteX1" fmla="*/ 4572000 w 4572000"/>
              <a:gd name="connsiteY1" fmla="*/ 0 h 6858000"/>
              <a:gd name="connsiteX2" fmla="*/ 4572000 w 4572000"/>
              <a:gd name="connsiteY2" fmla="*/ 6858000 h 6858000"/>
              <a:gd name="connsiteX3" fmla="*/ 0 w 457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72000" h="6858000">
                <a:moveTo>
                  <a:pt x="0" y="0"/>
                </a:moveTo>
                <a:lnTo>
                  <a:pt x="4572000" y="0"/>
                </a:lnTo>
                <a:lnTo>
                  <a:pt x="45720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2025-03-10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658323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7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2FC8A3D3-94C3-72FD-A7F1-12A84771181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983018" y="890732"/>
            <a:ext cx="5228283" cy="5076543"/>
          </a:xfrm>
          <a:custGeom>
            <a:avLst/>
            <a:gdLst>
              <a:gd name="connsiteX0" fmla="*/ 4827285 w 5228283"/>
              <a:gd name="connsiteY0" fmla="*/ 628368 h 5076543"/>
              <a:gd name="connsiteX1" fmla="*/ 5228283 w 5228283"/>
              <a:gd name="connsiteY1" fmla="*/ 1029366 h 5076543"/>
              <a:gd name="connsiteX2" fmla="*/ 5228282 w 5228283"/>
              <a:gd name="connsiteY2" fmla="*/ 4675545 h 5076543"/>
              <a:gd name="connsiteX3" fmla="*/ 4827284 w 5228283"/>
              <a:gd name="connsiteY3" fmla="*/ 5076543 h 5076543"/>
              <a:gd name="connsiteX4" fmla="*/ 4827285 w 5228283"/>
              <a:gd name="connsiteY4" fmla="*/ 5076542 h 5076543"/>
              <a:gd name="connsiteX5" fmla="*/ 4426287 w 5228283"/>
              <a:gd name="connsiteY5" fmla="*/ 4675544 h 5076543"/>
              <a:gd name="connsiteX6" fmla="*/ 4426287 w 5228283"/>
              <a:gd name="connsiteY6" fmla="*/ 1029366 h 5076543"/>
              <a:gd name="connsiteX7" fmla="*/ 4827285 w 5228283"/>
              <a:gd name="connsiteY7" fmla="*/ 628368 h 5076543"/>
              <a:gd name="connsiteX8" fmla="*/ 3056771 w 5228283"/>
              <a:gd name="connsiteY8" fmla="*/ 628367 h 5076543"/>
              <a:gd name="connsiteX9" fmla="*/ 3457769 w 5228283"/>
              <a:gd name="connsiteY9" fmla="*/ 1029365 h 5076543"/>
              <a:gd name="connsiteX10" fmla="*/ 3457768 w 5228283"/>
              <a:gd name="connsiteY10" fmla="*/ 4675545 h 5076543"/>
              <a:gd name="connsiteX11" fmla="*/ 3056770 w 5228283"/>
              <a:gd name="connsiteY11" fmla="*/ 5076543 h 5076543"/>
              <a:gd name="connsiteX12" fmla="*/ 3056771 w 5228283"/>
              <a:gd name="connsiteY12" fmla="*/ 5076542 h 5076543"/>
              <a:gd name="connsiteX13" fmla="*/ 2655773 w 5228283"/>
              <a:gd name="connsiteY13" fmla="*/ 4675544 h 5076543"/>
              <a:gd name="connsiteX14" fmla="*/ 2655773 w 5228283"/>
              <a:gd name="connsiteY14" fmla="*/ 1029365 h 5076543"/>
              <a:gd name="connsiteX15" fmla="*/ 3056771 w 5228283"/>
              <a:gd name="connsiteY15" fmla="*/ 628367 h 5076543"/>
              <a:gd name="connsiteX16" fmla="*/ 1286255 w 5228283"/>
              <a:gd name="connsiteY16" fmla="*/ 628367 h 5076543"/>
              <a:gd name="connsiteX17" fmla="*/ 1687253 w 5228283"/>
              <a:gd name="connsiteY17" fmla="*/ 1029365 h 5076543"/>
              <a:gd name="connsiteX18" fmla="*/ 1687252 w 5228283"/>
              <a:gd name="connsiteY18" fmla="*/ 4675545 h 5076543"/>
              <a:gd name="connsiteX19" fmla="*/ 1286254 w 5228283"/>
              <a:gd name="connsiteY19" fmla="*/ 5076543 h 5076543"/>
              <a:gd name="connsiteX20" fmla="*/ 1286255 w 5228283"/>
              <a:gd name="connsiteY20" fmla="*/ 5076542 h 5076543"/>
              <a:gd name="connsiteX21" fmla="*/ 885257 w 5228283"/>
              <a:gd name="connsiteY21" fmla="*/ 4675544 h 5076543"/>
              <a:gd name="connsiteX22" fmla="*/ 885257 w 5228283"/>
              <a:gd name="connsiteY22" fmla="*/ 1029365 h 5076543"/>
              <a:gd name="connsiteX23" fmla="*/ 1286255 w 5228283"/>
              <a:gd name="connsiteY23" fmla="*/ 628367 h 5076543"/>
              <a:gd name="connsiteX24" fmla="*/ 3942029 w 5228283"/>
              <a:gd name="connsiteY24" fmla="*/ 0 h 5076543"/>
              <a:gd name="connsiteX25" fmla="*/ 4343027 w 5228283"/>
              <a:gd name="connsiteY25" fmla="*/ 400998 h 5076543"/>
              <a:gd name="connsiteX26" fmla="*/ 4343026 w 5228283"/>
              <a:gd name="connsiteY26" fmla="*/ 4047178 h 5076543"/>
              <a:gd name="connsiteX27" fmla="*/ 3942028 w 5228283"/>
              <a:gd name="connsiteY27" fmla="*/ 4448176 h 5076543"/>
              <a:gd name="connsiteX28" fmla="*/ 3942029 w 5228283"/>
              <a:gd name="connsiteY28" fmla="*/ 4448175 h 5076543"/>
              <a:gd name="connsiteX29" fmla="*/ 3541031 w 5228283"/>
              <a:gd name="connsiteY29" fmla="*/ 4047177 h 5076543"/>
              <a:gd name="connsiteX30" fmla="*/ 3541031 w 5228283"/>
              <a:gd name="connsiteY30" fmla="*/ 400998 h 5076543"/>
              <a:gd name="connsiteX31" fmla="*/ 3942029 w 5228283"/>
              <a:gd name="connsiteY31" fmla="*/ 0 h 5076543"/>
              <a:gd name="connsiteX32" fmla="*/ 2171513 w 5228283"/>
              <a:gd name="connsiteY32" fmla="*/ 0 h 5076543"/>
              <a:gd name="connsiteX33" fmla="*/ 2572511 w 5228283"/>
              <a:gd name="connsiteY33" fmla="*/ 400998 h 5076543"/>
              <a:gd name="connsiteX34" fmla="*/ 2572510 w 5228283"/>
              <a:gd name="connsiteY34" fmla="*/ 4047178 h 5076543"/>
              <a:gd name="connsiteX35" fmla="*/ 2171512 w 5228283"/>
              <a:gd name="connsiteY35" fmla="*/ 4448176 h 5076543"/>
              <a:gd name="connsiteX36" fmla="*/ 2171513 w 5228283"/>
              <a:gd name="connsiteY36" fmla="*/ 4448175 h 5076543"/>
              <a:gd name="connsiteX37" fmla="*/ 1770515 w 5228283"/>
              <a:gd name="connsiteY37" fmla="*/ 4047177 h 5076543"/>
              <a:gd name="connsiteX38" fmla="*/ 1770515 w 5228283"/>
              <a:gd name="connsiteY38" fmla="*/ 400998 h 5076543"/>
              <a:gd name="connsiteX39" fmla="*/ 2171513 w 5228283"/>
              <a:gd name="connsiteY39" fmla="*/ 0 h 5076543"/>
              <a:gd name="connsiteX40" fmla="*/ 400997 w 5228283"/>
              <a:gd name="connsiteY40" fmla="*/ 0 h 5076543"/>
              <a:gd name="connsiteX41" fmla="*/ 801995 w 5228283"/>
              <a:gd name="connsiteY41" fmla="*/ 400998 h 5076543"/>
              <a:gd name="connsiteX42" fmla="*/ 801994 w 5228283"/>
              <a:gd name="connsiteY42" fmla="*/ 4047178 h 5076543"/>
              <a:gd name="connsiteX43" fmla="*/ 400996 w 5228283"/>
              <a:gd name="connsiteY43" fmla="*/ 4448176 h 5076543"/>
              <a:gd name="connsiteX44" fmla="*/ 400997 w 5228283"/>
              <a:gd name="connsiteY44" fmla="*/ 4448175 h 5076543"/>
              <a:gd name="connsiteX45" fmla="*/ 0 w 5228283"/>
              <a:gd name="connsiteY45" fmla="*/ 4047177 h 5076543"/>
              <a:gd name="connsiteX46" fmla="*/ 0 w 5228283"/>
              <a:gd name="connsiteY46" fmla="*/ 400998 h 5076543"/>
              <a:gd name="connsiteX47" fmla="*/ 400997 w 5228283"/>
              <a:gd name="connsiteY47" fmla="*/ 0 h 5076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5228283" h="5076543">
                <a:moveTo>
                  <a:pt x="4827285" y="628368"/>
                </a:moveTo>
                <a:cubicBezTo>
                  <a:pt x="5048750" y="628368"/>
                  <a:pt x="5228283" y="807901"/>
                  <a:pt x="5228283" y="1029366"/>
                </a:cubicBezTo>
                <a:cubicBezTo>
                  <a:pt x="5228283" y="2244758"/>
                  <a:pt x="5228282" y="3460152"/>
                  <a:pt x="5228282" y="4675545"/>
                </a:cubicBezTo>
                <a:cubicBezTo>
                  <a:pt x="5228282" y="4897010"/>
                  <a:pt x="5048749" y="5076543"/>
                  <a:pt x="4827284" y="5076543"/>
                </a:cubicBezTo>
                <a:lnTo>
                  <a:pt x="4827285" y="5076542"/>
                </a:lnTo>
                <a:cubicBezTo>
                  <a:pt x="4605820" y="5076542"/>
                  <a:pt x="4426287" y="4897009"/>
                  <a:pt x="4426287" y="4675544"/>
                </a:cubicBezTo>
                <a:lnTo>
                  <a:pt x="4426287" y="1029366"/>
                </a:lnTo>
                <a:cubicBezTo>
                  <a:pt x="4426287" y="807901"/>
                  <a:pt x="4605820" y="628368"/>
                  <a:pt x="4827285" y="628368"/>
                </a:cubicBezTo>
                <a:close/>
                <a:moveTo>
                  <a:pt x="3056771" y="628367"/>
                </a:moveTo>
                <a:cubicBezTo>
                  <a:pt x="3278236" y="628367"/>
                  <a:pt x="3457769" y="807900"/>
                  <a:pt x="3457769" y="1029365"/>
                </a:cubicBezTo>
                <a:cubicBezTo>
                  <a:pt x="3457769" y="2244758"/>
                  <a:pt x="3457768" y="3460152"/>
                  <a:pt x="3457768" y="4675545"/>
                </a:cubicBezTo>
                <a:cubicBezTo>
                  <a:pt x="3457768" y="4897010"/>
                  <a:pt x="3278235" y="5076543"/>
                  <a:pt x="3056770" y="5076543"/>
                </a:cubicBezTo>
                <a:lnTo>
                  <a:pt x="3056771" y="5076542"/>
                </a:lnTo>
                <a:cubicBezTo>
                  <a:pt x="2835306" y="5076542"/>
                  <a:pt x="2655773" y="4897009"/>
                  <a:pt x="2655773" y="4675544"/>
                </a:cubicBezTo>
                <a:lnTo>
                  <a:pt x="2655773" y="1029365"/>
                </a:lnTo>
                <a:cubicBezTo>
                  <a:pt x="2655773" y="807900"/>
                  <a:pt x="2835306" y="628367"/>
                  <a:pt x="3056771" y="628367"/>
                </a:cubicBezTo>
                <a:close/>
                <a:moveTo>
                  <a:pt x="1286255" y="628367"/>
                </a:moveTo>
                <a:cubicBezTo>
                  <a:pt x="1507720" y="628367"/>
                  <a:pt x="1687253" y="807900"/>
                  <a:pt x="1687253" y="1029365"/>
                </a:cubicBezTo>
                <a:cubicBezTo>
                  <a:pt x="1687253" y="2244758"/>
                  <a:pt x="1687252" y="3460152"/>
                  <a:pt x="1687252" y="4675545"/>
                </a:cubicBezTo>
                <a:cubicBezTo>
                  <a:pt x="1687252" y="4897010"/>
                  <a:pt x="1507719" y="5076543"/>
                  <a:pt x="1286254" y="5076543"/>
                </a:cubicBezTo>
                <a:lnTo>
                  <a:pt x="1286255" y="5076542"/>
                </a:lnTo>
                <a:cubicBezTo>
                  <a:pt x="1064790" y="5076542"/>
                  <a:pt x="885257" y="4897009"/>
                  <a:pt x="885257" y="4675544"/>
                </a:cubicBezTo>
                <a:lnTo>
                  <a:pt x="885257" y="1029365"/>
                </a:lnTo>
                <a:cubicBezTo>
                  <a:pt x="885257" y="807900"/>
                  <a:pt x="1064790" y="628367"/>
                  <a:pt x="1286255" y="628367"/>
                </a:cubicBezTo>
                <a:close/>
                <a:moveTo>
                  <a:pt x="3942029" y="0"/>
                </a:moveTo>
                <a:cubicBezTo>
                  <a:pt x="4163494" y="0"/>
                  <a:pt x="4343027" y="179533"/>
                  <a:pt x="4343027" y="400998"/>
                </a:cubicBezTo>
                <a:cubicBezTo>
                  <a:pt x="4343027" y="1616391"/>
                  <a:pt x="4343026" y="2831785"/>
                  <a:pt x="4343026" y="4047178"/>
                </a:cubicBezTo>
                <a:cubicBezTo>
                  <a:pt x="4343026" y="4268643"/>
                  <a:pt x="4163493" y="4448176"/>
                  <a:pt x="3942028" y="4448176"/>
                </a:cubicBezTo>
                <a:lnTo>
                  <a:pt x="3942029" y="4448175"/>
                </a:lnTo>
                <a:cubicBezTo>
                  <a:pt x="3720564" y="4448175"/>
                  <a:pt x="3541031" y="4268642"/>
                  <a:pt x="3541031" y="4047177"/>
                </a:cubicBezTo>
                <a:lnTo>
                  <a:pt x="3541031" y="400998"/>
                </a:lnTo>
                <a:cubicBezTo>
                  <a:pt x="3541031" y="179533"/>
                  <a:pt x="3720564" y="0"/>
                  <a:pt x="3942029" y="0"/>
                </a:cubicBezTo>
                <a:close/>
                <a:moveTo>
                  <a:pt x="2171513" y="0"/>
                </a:moveTo>
                <a:cubicBezTo>
                  <a:pt x="2392978" y="0"/>
                  <a:pt x="2572511" y="179533"/>
                  <a:pt x="2572511" y="400998"/>
                </a:cubicBezTo>
                <a:cubicBezTo>
                  <a:pt x="2572511" y="1616391"/>
                  <a:pt x="2572510" y="2831785"/>
                  <a:pt x="2572510" y="4047178"/>
                </a:cubicBezTo>
                <a:cubicBezTo>
                  <a:pt x="2572510" y="4268643"/>
                  <a:pt x="2392977" y="4448176"/>
                  <a:pt x="2171512" y="4448176"/>
                </a:cubicBezTo>
                <a:lnTo>
                  <a:pt x="2171513" y="4448175"/>
                </a:lnTo>
                <a:cubicBezTo>
                  <a:pt x="1950048" y="4448175"/>
                  <a:pt x="1770515" y="4268642"/>
                  <a:pt x="1770515" y="4047177"/>
                </a:cubicBezTo>
                <a:lnTo>
                  <a:pt x="1770515" y="400998"/>
                </a:lnTo>
                <a:cubicBezTo>
                  <a:pt x="1770515" y="179533"/>
                  <a:pt x="1950048" y="0"/>
                  <a:pt x="2171513" y="0"/>
                </a:cubicBezTo>
                <a:close/>
                <a:moveTo>
                  <a:pt x="400997" y="0"/>
                </a:moveTo>
                <a:cubicBezTo>
                  <a:pt x="622462" y="0"/>
                  <a:pt x="801995" y="179533"/>
                  <a:pt x="801995" y="400998"/>
                </a:cubicBezTo>
                <a:cubicBezTo>
                  <a:pt x="801995" y="1616391"/>
                  <a:pt x="801994" y="2831785"/>
                  <a:pt x="801994" y="4047178"/>
                </a:cubicBezTo>
                <a:cubicBezTo>
                  <a:pt x="801994" y="4268643"/>
                  <a:pt x="622461" y="4448176"/>
                  <a:pt x="400996" y="4448176"/>
                </a:cubicBezTo>
                <a:lnTo>
                  <a:pt x="400997" y="4448175"/>
                </a:lnTo>
                <a:cubicBezTo>
                  <a:pt x="179532" y="4448175"/>
                  <a:pt x="0" y="4268642"/>
                  <a:pt x="0" y="4047177"/>
                </a:cubicBezTo>
                <a:lnTo>
                  <a:pt x="0" y="400998"/>
                </a:lnTo>
                <a:cubicBezTo>
                  <a:pt x="0" y="179533"/>
                  <a:pt x="179532" y="0"/>
                  <a:pt x="40099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2025-03-10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224076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8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그림 개체 틀 11">
            <a:extLst>
              <a:ext uri="{FF2B5EF4-FFF2-40B4-BE49-F238E27FC236}">
                <a16:creationId xmlns:a16="http://schemas.microsoft.com/office/drawing/2014/main" id="{1FEBFB23-27E5-DB3E-411D-5316C5BF0EC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983983" y="3344590"/>
            <a:ext cx="3004175" cy="3513410"/>
          </a:xfrm>
          <a:custGeom>
            <a:avLst/>
            <a:gdLst>
              <a:gd name="connsiteX0" fmla="*/ 1974640 w 3004175"/>
              <a:gd name="connsiteY0" fmla="*/ 0 h 3513410"/>
              <a:gd name="connsiteX1" fmla="*/ 3004175 w 3004175"/>
              <a:gd name="connsiteY1" fmla="*/ 1783206 h 3513410"/>
              <a:gd name="connsiteX2" fmla="*/ 2962486 w 3004175"/>
              <a:gd name="connsiteY2" fmla="*/ 1808533 h 3513410"/>
              <a:gd name="connsiteX3" fmla="*/ 2056011 w 3004175"/>
              <a:gd name="connsiteY3" fmla="*/ 3513410 h 3513410"/>
              <a:gd name="connsiteX4" fmla="*/ 0 w 3004175"/>
              <a:gd name="connsiteY4" fmla="*/ 3513410 h 3513410"/>
              <a:gd name="connsiteX5" fmla="*/ 1812951 w 3004175"/>
              <a:gd name="connsiteY5" fmla="*/ 103657 h 3513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04175" h="3513410">
                <a:moveTo>
                  <a:pt x="1974640" y="0"/>
                </a:moveTo>
                <a:lnTo>
                  <a:pt x="3004175" y="1783206"/>
                </a:lnTo>
                <a:lnTo>
                  <a:pt x="2962486" y="1808533"/>
                </a:lnTo>
                <a:cubicBezTo>
                  <a:pt x="2415584" y="2178013"/>
                  <a:pt x="2056011" y="2803720"/>
                  <a:pt x="2056011" y="3513410"/>
                </a:cubicBezTo>
                <a:lnTo>
                  <a:pt x="0" y="3513410"/>
                </a:lnTo>
                <a:cubicBezTo>
                  <a:pt x="0" y="2094030"/>
                  <a:pt x="719147" y="842617"/>
                  <a:pt x="1812951" y="103657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3" name="그림 개체 틀 12">
            <a:extLst>
              <a:ext uri="{FF2B5EF4-FFF2-40B4-BE49-F238E27FC236}">
                <a16:creationId xmlns:a16="http://schemas.microsoft.com/office/drawing/2014/main" id="{54A77E41-ED62-97CF-208D-3478D5BE66C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108139" y="2745978"/>
            <a:ext cx="3975724" cy="2294102"/>
          </a:xfrm>
          <a:custGeom>
            <a:avLst/>
            <a:gdLst>
              <a:gd name="connsiteX0" fmla="*/ 1987862 w 3975724"/>
              <a:gd name="connsiteY0" fmla="*/ 0 h 2294102"/>
              <a:gd name="connsiteX1" fmla="*/ 3947896 w 3975724"/>
              <a:gd name="connsiteY1" fmla="*/ 496299 h 2294102"/>
              <a:gd name="connsiteX2" fmla="*/ 3975724 w 3975724"/>
              <a:gd name="connsiteY2" fmla="*/ 512299 h 2294102"/>
              <a:gd name="connsiteX3" fmla="*/ 2947000 w 3975724"/>
              <a:gd name="connsiteY3" fmla="*/ 2294102 h 2294102"/>
              <a:gd name="connsiteX4" fmla="*/ 2788154 w 3975724"/>
              <a:gd name="connsiteY4" fmla="*/ 2217582 h 2294102"/>
              <a:gd name="connsiteX5" fmla="*/ 1987862 w 3975724"/>
              <a:gd name="connsiteY5" fmla="*/ 2056011 h 2294102"/>
              <a:gd name="connsiteX6" fmla="*/ 1187570 w 3975724"/>
              <a:gd name="connsiteY6" fmla="*/ 2217582 h 2294102"/>
              <a:gd name="connsiteX7" fmla="*/ 1028724 w 3975724"/>
              <a:gd name="connsiteY7" fmla="*/ 2294102 h 2294102"/>
              <a:gd name="connsiteX8" fmla="*/ 0 w 3975724"/>
              <a:gd name="connsiteY8" fmla="*/ 512300 h 2294102"/>
              <a:gd name="connsiteX9" fmla="*/ 27828 w 3975724"/>
              <a:gd name="connsiteY9" fmla="*/ 496299 h 2294102"/>
              <a:gd name="connsiteX10" fmla="*/ 1987862 w 3975724"/>
              <a:gd name="connsiteY10" fmla="*/ 0 h 2294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975724" h="2294102">
                <a:moveTo>
                  <a:pt x="1987862" y="0"/>
                </a:moveTo>
                <a:cubicBezTo>
                  <a:pt x="2697552" y="0"/>
                  <a:pt x="3365250" y="179786"/>
                  <a:pt x="3947896" y="496299"/>
                </a:cubicBezTo>
                <a:lnTo>
                  <a:pt x="3975724" y="512299"/>
                </a:lnTo>
                <a:lnTo>
                  <a:pt x="2947000" y="2294102"/>
                </a:lnTo>
                <a:lnTo>
                  <a:pt x="2788154" y="2217582"/>
                </a:lnTo>
                <a:cubicBezTo>
                  <a:pt x="2542177" y="2113542"/>
                  <a:pt x="2271738" y="2056011"/>
                  <a:pt x="1987862" y="2056011"/>
                </a:cubicBezTo>
                <a:cubicBezTo>
                  <a:pt x="1703986" y="2056011"/>
                  <a:pt x="1433548" y="2113542"/>
                  <a:pt x="1187570" y="2217582"/>
                </a:cubicBezTo>
                <a:lnTo>
                  <a:pt x="1028724" y="2294102"/>
                </a:lnTo>
                <a:lnTo>
                  <a:pt x="0" y="512300"/>
                </a:lnTo>
                <a:lnTo>
                  <a:pt x="27828" y="496299"/>
                </a:lnTo>
                <a:cubicBezTo>
                  <a:pt x="610474" y="179786"/>
                  <a:pt x="1278173" y="0"/>
                  <a:pt x="198786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4" name="그림 개체 틀 13">
            <a:extLst>
              <a:ext uri="{FF2B5EF4-FFF2-40B4-BE49-F238E27FC236}">
                <a16:creationId xmlns:a16="http://schemas.microsoft.com/office/drawing/2014/main" id="{C3B36231-B5CB-D4E7-5623-98F433D69CB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203853" y="3344590"/>
            <a:ext cx="3004169" cy="3513410"/>
          </a:xfrm>
          <a:custGeom>
            <a:avLst/>
            <a:gdLst>
              <a:gd name="connsiteX0" fmla="*/ 1029535 w 3004169"/>
              <a:gd name="connsiteY0" fmla="*/ 0 h 3513410"/>
              <a:gd name="connsiteX1" fmla="*/ 1191224 w 3004169"/>
              <a:gd name="connsiteY1" fmla="*/ 103657 h 3513410"/>
              <a:gd name="connsiteX2" fmla="*/ 2995832 w 3004169"/>
              <a:gd name="connsiteY2" fmla="*/ 3249329 h 3513410"/>
              <a:gd name="connsiteX3" fmla="*/ 3004169 w 3004169"/>
              <a:gd name="connsiteY3" fmla="*/ 3513222 h 3513410"/>
              <a:gd name="connsiteX4" fmla="*/ 3004169 w 3004169"/>
              <a:gd name="connsiteY4" fmla="*/ 3513410 h 3513410"/>
              <a:gd name="connsiteX5" fmla="*/ 948164 w 3004169"/>
              <a:gd name="connsiteY5" fmla="*/ 3513410 h 3513410"/>
              <a:gd name="connsiteX6" fmla="*/ 41689 w 3004169"/>
              <a:gd name="connsiteY6" fmla="*/ 1808533 h 3513410"/>
              <a:gd name="connsiteX7" fmla="*/ 0 w 3004169"/>
              <a:gd name="connsiteY7" fmla="*/ 1783206 h 3513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04169" h="3513410">
                <a:moveTo>
                  <a:pt x="1029535" y="0"/>
                </a:moveTo>
                <a:lnTo>
                  <a:pt x="1191224" y="103657"/>
                </a:lnTo>
                <a:cubicBezTo>
                  <a:pt x="2216666" y="796432"/>
                  <a:pt x="2912818" y="1939605"/>
                  <a:pt x="2995832" y="3249329"/>
                </a:cubicBezTo>
                <a:lnTo>
                  <a:pt x="3004169" y="3513222"/>
                </a:lnTo>
                <a:lnTo>
                  <a:pt x="3004169" y="3513410"/>
                </a:lnTo>
                <a:lnTo>
                  <a:pt x="948164" y="3513410"/>
                </a:lnTo>
                <a:cubicBezTo>
                  <a:pt x="948164" y="2803720"/>
                  <a:pt x="588591" y="2178013"/>
                  <a:pt x="41689" y="1808533"/>
                </a:cubicBezTo>
                <a:lnTo>
                  <a:pt x="0" y="178320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2025-03-10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444625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9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그림 개체 틀 9">
            <a:extLst>
              <a:ext uri="{FF2B5EF4-FFF2-40B4-BE49-F238E27FC236}">
                <a16:creationId xmlns:a16="http://schemas.microsoft.com/office/drawing/2014/main" id="{FE17D531-30AD-5BBE-0B08-B43DEBD9FD5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49904" y="3643315"/>
            <a:ext cx="2762250" cy="2295525"/>
          </a:xfrm>
          <a:custGeom>
            <a:avLst/>
            <a:gdLst>
              <a:gd name="connsiteX0" fmla="*/ 0 w 2762250"/>
              <a:gd name="connsiteY0" fmla="*/ 0 h 2295525"/>
              <a:gd name="connsiteX1" fmla="*/ 2762250 w 2762250"/>
              <a:gd name="connsiteY1" fmla="*/ 0 h 2295525"/>
              <a:gd name="connsiteX2" fmla="*/ 2762250 w 2762250"/>
              <a:gd name="connsiteY2" fmla="*/ 2295525 h 2295525"/>
              <a:gd name="connsiteX3" fmla="*/ 0 w 2762250"/>
              <a:gd name="connsiteY3" fmla="*/ 2295525 h 2295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62250" h="2295525">
                <a:moveTo>
                  <a:pt x="0" y="0"/>
                </a:moveTo>
                <a:lnTo>
                  <a:pt x="2762250" y="0"/>
                </a:lnTo>
                <a:lnTo>
                  <a:pt x="2762250" y="2295525"/>
                </a:lnTo>
                <a:lnTo>
                  <a:pt x="0" y="229552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9" name="그림 개체 틀 8">
            <a:extLst>
              <a:ext uri="{FF2B5EF4-FFF2-40B4-BE49-F238E27FC236}">
                <a16:creationId xmlns:a16="http://schemas.microsoft.com/office/drawing/2014/main" id="{1A5A20B4-18B3-579E-8699-9C05AAB51F5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87654" y="919166"/>
            <a:ext cx="2762250" cy="2295525"/>
          </a:xfrm>
          <a:custGeom>
            <a:avLst/>
            <a:gdLst>
              <a:gd name="connsiteX0" fmla="*/ 0 w 2762250"/>
              <a:gd name="connsiteY0" fmla="*/ 0 h 2295525"/>
              <a:gd name="connsiteX1" fmla="*/ 2762250 w 2762250"/>
              <a:gd name="connsiteY1" fmla="*/ 0 h 2295525"/>
              <a:gd name="connsiteX2" fmla="*/ 2762250 w 2762250"/>
              <a:gd name="connsiteY2" fmla="*/ 2295525 h 2295525"/>
              <a:gd name="connsiteX3" fmla="*/ 0 w 2762250"/>
              <a:gd name="connsiteY3" fmla="*/ 2295525 h 2295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62250" h="2295525">
                <a:moveTo>
                  <a:pt x="0" y="0"/>
                </a:moveTo>
                <a:lnTo>
                  <a:pt x="2762250" y="0"/>
                </a:lnTo>
                <a:lnTo>
                  <a:pt x="2762250" y="2295525"/>
                </a:lnTo>
                <a:lnTo>
                  <a:pt x="0" y="229552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2025-03-10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108765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017B7770-9C14-34BE-CFB3-F3F63567252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476626" cy="6858000"/>
          </a:xfrm>
          <a:custGeom>
            <a:avLst/>
            <a:gdLst>
              <a:gd name="connsiteX0" fmla="*/ 0 w 3476626"/>
              <a:gd name="connsiteY0" fmla="*/ 0 h 6858000"/>
              <a:gd name="connsiteX1" fmla="*/ 3476626 w 3476626"/>
              <a:gd name="connsiteY1" fmla="*/ 0 h 6858000"/>
              <a:gd name="connsiteX2" fmla="*/ 3476626 w 3476626"/>
              <a:gd name="connsiteY2" fmla="*/ 6858000 h 6858000"/>
              <a:gd name="connsiteX3" fmla="*/ 0 w 347662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76626" h="6858000">
                <a:moveTo>
                  <a:pt x="0" y="0"/>
                </a:moveTo>
                <a:lnTo>
                  <a:pt x="3476626" y="0"/>
                </a:lnTo>
                <a:lnTo>
                  <a:pt x="3476626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2025-03-10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7870920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C4200A25-E25F-A751-4D80-F62756C13B3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9424" y="0"/>
            <a:ext cx="6105425" cy="6858000"/>
          </a:xfrm>
          <a:custGeom>
            <a:avLst/>
            <a:gdLst>
              <a:gd name="connsiteX0" fmla="*/ 0 w 6105425"/>
              <a:gd name="connsiteY0" fmla="*/ 0 h 6858000"/>
              <a:gd name="connsiteX1" fmla="*/ 6105425 w 6105425"/>
              <a:gd name="connsiteY1" fmla="*/ 0 h 6858000"/>
              <a:gd name="connsiteX2" fmla="*/ 6105425 w 6105425"/>
              <a:gd name="connsiteY2" fmla="*/ 6858000 h 6858000"/>
              <a:gd name="connsiteX3" fmla="*/ 0 w 610542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05425" h="6858000">
                <a:moveTo>
                  <a:pt x="0" y="0"/>
                </a:moveTo>
                <a:lnTo>
                  <a:pt x="6105425" y="0"/>
                </a:lnTo>
                <a:lnTo>
                  <a:pt x="6105425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2025-03-10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5792068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그림 개체 틀 9">
            <a:extLst>
              <a:ext uri="{FF2B5EF4-FFF2-40B4-BE49-F238E27FC236}">
                <a16:creationId xmlns:a16="http://schemas.microsoft.com/office/drawing/2014/main" id="{E5CFE1ED-B639-5E7A-7214-D612CEE0F2E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274067" y="3525996"/>
            <a:ext cx="2578100" cy="2540000"/>
          </a:xfrm>
          <a:custGeom>
            <a:avLst/>
            <a:gdLst>
              <a:gd name="connsiteX0" fmla="*/ 423342 w 2578100"/>
              <a:gd name="connsiteY0" fmla="*/ 0 h 2540000"/>
              <a:gd name="connsiteX1" fmla="*/ 2154758 w 2578100"/>
              <a:gd name="connsiteY1" fmla="*/ 0 h 2540000"/>
              <a:gd name="connsiteX2" fmla="*/ 2578100 w 2578100"/>
              <a:gd name="connsiteY2" fmla="*/ 423342 h 2540000"/>
              <a:gd name="connsiteX3" fmla="*/ 2578100 w 2578100"/>
              <a:gd name="connsiteY3" fmla="*/ 2116658 h 2540000"/>
              <a:gd name="connsiteX4" fmla="*/ 2154758 w 2578100"/>
              <a:gd name="connsiteY4" fmla="*/ 2540000 h 2540000"/>
              <a:gd name="connsiteX5" fmla="*/ 423342 w 2578100"/>
              <a:gd name="connsiteY5" fmla="*/ 2540000 h 2540000"/>
              <a:gd name="connsiteX6" fmla="*/ 0 w 2578100"/>
              <a:gd name="connsiteY6" fmla="*/ 2116658 h 2540000"/>
              <a:gd name="connsiteX7" fmla="*/ 0 w 2578100"/>
              <a:gd name="connsiteY7" fmla="*/ 423342 h 2540000"/>
              <a:gd name="connsiteX8" fmla="*/ 423342 w 2578100"/>
              <a:gd name="connsiteY8" fmla="*/ 0 h 254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78100" h="2540000">
                <a:moveTo>
                  <a:pt x="423342" y="0"/>
                </a:moveTo>
                <a:lnTo>
                  <a:pt x="2154758" y="0"/>
                </a:lnTo>
                <a:cubicBezTo>
                  <a:pt x="2388563" y="0"/>
                  <a:pt x="2578100" y="189537"/>
                  <a:pt x="2578100" y="423342"/>
                </a:cubicBezTo>
                <a:lnTo>
                  <a:pt x="2578100" y="2116658"/>
                </a:lnTo>
                <a:cubicBezTo>
                  <a:pt x="2578100" y="2350463"/>
                  <a:pt x="2388563" y="2540000"/>
                  <a:pt x="2154758" y="2540000"/>
                </a:cubicBezTo>
                <a:lnTo>
                  <a:pt x="423342" y="2540000"/>
                </a:lnTo>
                <a:cubicBezTo>
                  <a:pt x="189537" y="2540000"/>
                  <a:pt x="0" y="2350463"/>
                  <a:pt x="0" y="2116658"/>
                </a:cubicBezTo>
                <a:lnTo>
                  <a:pt x="0" y="423342"/>
                </a:lnTo>
                <a:cubicBezTo>
                  <a:pt x="0" y="189537"/>
                  <a:pt x="189537" y="0"/>
                  <a:pt x="42334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9" name="그림 개체 틀 8">
            <a:extLst>
              <a:ext uri="{FF2B5EF4-FFF2-40B4-BE49-F238E27FC236}">
                <a16:creationId xmlns:a16="http://schemas.microsoft.com/office/drawing/2014/main" id="{62C1F0A4-4921-552B-DE88-0882507D943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81665" y="1866900"/>
            <a:ext cx="2578100" cy="2540000"/>
          </a:xfrm>
          <a:custGeom>
            <a:avLst/>
            <a:gdLst>
              <a:gd name="connsiteX0" fmla="*/ 423342 w 2578100"/>
              <a:gd name="connsiteY0" fmla="*/ 0 h 2540000"/>
              <a:gd name="connsiteX1" fmla="*/ 2154758 w 2578100"/>
              <a:gd name="connsiteY1" fmla="*/ 0 h 2540000"/>
              <a:gd name="connsiteX2" fmla="*/ 2578100 w 2578100"/>
              <a:gd name="connsiteY2" fmla="*/ 423342 h 2540000"/>
              <a:gd name="connsiteX3" fmla="*/ 2578100 w 2578100"/>
              <a:gd name="connsiteY3" fmla="*/ 2116658 h 2540000"/>
              <a:gd name="connsiteX4" fmla="*/ 2154758 w 2578100"/>
              <a:gd name="connsiteY4" fmla="*/ 2540000 h 2540000"/>
              <a:gd name="connsiteX5" fmla="*/ 423342 w 2578100"/>
              <a:gd name="connsiteY5" fmla="*/ 2540000 h 2540000"/>
              <a:gd name="connsiteX6" fmla="*/ 0 w 2578100"/>
              <a:gd name="connsiteY6" fmla="*/ 2116658 h 2540000"/>
              <a:gd name="connsiteX7" fmla="*/ 0 w 2578100"/>
              <a:gd name="connsiteY7" fmla="*/ 423342 h 2540000"/>
              <a:gd name="connsiteX8" fmla="*/ 423342 w 2578100"/>
              <a:gd name="connsiteY8" fmla="*/ 0 h 254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78100" h="2540000">
                <a:moveTo>
                  <a:pt x="423342" y="0"/>
                </a:moveTo>
                <a:lnTo>
                  <a:pt x="2154758" y="0"/>
                </a:lnTo>
                <a:cubicBezTo>
                  <a:pt x="2388563" y="0"/>
                  <a:pt x="2578100" y="189537"/>
                  <a:pt x="2578100" y="423342"/>
                </a:cubicBezTo>
                <a:lnTo>
                  <a:pt x="2578100" y="2116658"/>
                </a:lnTo>
                <a:cubicBezTo>
                  <a:pt x="2578100" y="2350463"/>
                  <a:pt x="2388563" y="2540000"/>
                  <a:pt x="2154758" y="2540000"/>
                </a:cubicBezTo>
                <a:lnTo>
                  <a:pt x="423342" y="2540000"/>
                </a:lnTo>
                <a:cubicBezTo>
                  <a:pt x="189537" y="2540000"/>
                  <a:pt x="0" y="2350463"/>
                  <a:pt x="0" y="2116658"/>
                </a:cubicBezTo>
                <a:lnTo>
                  <a:pt x="0" y="423342"/>
                </a:lnTo>
                <a:cubicBezTo>
                  <a:pt x="0" y="189537"/>
                  <a:pt x="189537" y="0"/>
                  <a:pt x="42334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2025-03-10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2044044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0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AE20D3D4-33E4-58E7-B75D-84F98DF4261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381964" y="2184676"/>
            <a:ext cx="3410858" cy="3410858"/>
          </a:xfrm>
          <a:custGeom>
            <a:avLst/>
            <a:gdLst>
              <a:gd name="connsiteX0" fmla="*/ 1705429 w 3410858"/>
              <a:gd name="connsiteY0" fmla="*/ 0 h 3410858"/>
              <a:gd name="connsiteX1" fmla="*/ 3410858 w 3410858"/>
              <a:gd name="connsiteY1" fmla="*/ 1705429 h 3410858"/>
              <a:gd name="connsiteX2" fmla="*/ 1705429 w 3410858"/>
              <a:gd name="connsiteY2" fmla="*/ 3410858 h 3410858"/>
              <a:gd name="connsiteX3" fmla="*/ 0 w 3410858"/>
              <a:gd name="connsiteY3" fmla="*/ 1705429 h 3410858"/>
              <a:gd name="connsiteX4" fmla="*/ 1705429 w 3410858"/>
              <a:gd name="connsiteY4" fmla="*/ 0 h 341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10858" h="3410858">
                <a:moveTo>
                  <a:pt x="1705429" y="0"/>
                </a:moveTo>
                <a:cubicBezTo>
                  <a:pt x="2647311" y="0"/>
                  <a:pt x="3410858" y="763547"/>
                  <a:pt x="3410858" y="1705429"/>
                </a:cubicBezTo>
                <a:cubicBezTo>
                  <a:pt x="3410858" y="2647311"/>
                  <a:pt x="2647311" y="3410858"/>
                  <a:pt x="1705429" y="3410858"/>
                </a:cubicBezTo>
                <a:cubicBezTo>
                  <a:pt x="763547" y="3410858"/>
                  <a:pt x="0" y="2647311"/>
                  <a:pt x="0" y="1705429"/>
                </a:cubicBezTo>
                <a:cubicBezTo>
                  <a:pt x="0" y="763547"/>
                  <a:pt x="763547" y="0"/>
                  <a:pt x="170542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2025-03-10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76970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2025-03-10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1812626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3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F9C0F696-DED1-B2BD-C656-9EA38DCE8E1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914" y="549276"/>
            <a:ext cx="3134858" cy="5763886"/>
          </a:xfrm>
          <a:custGeom>
            <a:avLst/>
            <a:gdLst>
              <a:gd name="connsiteX0" fmla="*/ 0 w 3134858"/>
              <a:gd name="connsiteY0" fmla="*/ 0 h 5763886"/>
              <a:gd name="connsiteX1" fmla="*/ 3134858 w 3134858"/>
              <a:gd name="connsiteY1" fmla="*/ 0 h 5763886"/>
              <a:gd name="connsiteX2" fmla="*/ 3134858 w 3134858"/>
              <a:gd name="connsiteY2" fmla="*/ 5763886 h 5763886"/>
              <a:gd name="connsiteX3" fmla="*/ 0 w 3134858"/>
              <a:gd name="connsiteY3" fmla="*/ 5763886 h 5763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34858" h="5763886">
                <a:moveTo>
                  <a:pt x="0" y="0"/>
                </a:moveTo>
                <a:lnTo>
                  <a:pt x="3134858" y="0"/>
                </a:lnTo>
                <a:lnTo>
                  <a:pt x="3134858" y="5763886"/>
                </a:lnTo>
                <a:lnTo>
                  <a:pt x="0" y="576388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2025-03-10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9153854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4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8282844C-7A38-210A-3693-1EDD6E4E406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09118" y="0"/>
            <a:ext cx="5582882" cy="6858000"/>
          </a:xfrm>
          <a:custGeom>
            <a:avLst/>
            <a:gdLst>
              <a:gd name="connsiteX0" fmla="*/ 0 w 5582882"/>
              <a:gd name="connsiteY0" fmla="*/ 0 h 6858000"/>
              <a:gd name="connsiteX1" fmla="*/ 5582882 w 5582882"/>
              <a:gd name="connsiteY1" fmla="*/ 0 h 6858000"/>
              <a:gd name="connsiteX2" fmla="*/ 5582882 w 5582882"/>
              <a:gd name="connsiteY2" fmla="*/ 6858000 h 6858000"/>
              <a:gd name="connsiteX3" fmla="*/ 0 w 558288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82882" h="6858000">
                <a:moveTo>
                  <a:pt x="0" y="0"/>
                </a:moveTo>
                <a:lnTo>
                  <a:pt x="5582882" y="0"/>
                </a:lnTo>
                <a:lnTo>
                  <a:pt x="5582882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2025-03-10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8285249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5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그림 개체 틀 8">
            <a:extLst>
              <a:ext uri="{FF2B5EF4-FFF2-40B4-BE49-F238E27FC236}">
                <a16:creationId xmlns:a16="http://schemas.microsoft.com/office/drawing/2014/main" id="{84439E0C-E816-9A50-6243-7F4378FF915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418478" y="2235200"/>
            <a:ext cx="2797922" cy="2870200"/>
          </a:xfrm>
          <a:custGeom>
            <a:avLst/>
            <a:gdLst>
              <a:gd name="connsiteX0" fmla="*/ 0 w 2797922"/>
              <a:gd name="connsiteY0" fmla="*/ 0 h 2870200"/>
              <a:gd name="connsiteX1" fmla="*/ 2797922 w 2797922"/>
              <a:gd name="connsiteY1" fmla="*/ 0 h 2870200"/>
              <a:gd name="connsiteX2" fmla="*/ 2797922 w 2797922"/>
              <a:gd name="connsiteY2" fmla="*/ 2870200 h 2870200"/>
              <a:gd name="connsiteX3" fmla="*/ 0 w 2797922"/>
              <a:gd name="connsiteY3" fmla="*/ 2870200 h 287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97922" h="2870200">
                <a:moveTo>
                  <a:pt x="0" y="0"/>
                </a:moveTo>
                <a:lnTo>
                  <a:pt x="2797922" y="0"/>
                </a:lnTo>
                <a:lnTo>
                  <a:pt x="2797922" y="2870200"/>
                </a:lnTo>
                <a:lnTo>
                  <a:pt x="0" y="28702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0" name="그림 개체 틀 9">
            <a:extLst>
              <a:ext uri="{FF2B5EF4-FFF2-40B4-BE49-F238E27FC236}">
                <a16:creationId xmlns:a16="http://schemas.microsoft.com/office/drawing/2014/main" id="{B3064FAD-EA9D-992E-910C-B0B0BFAE414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459955" y="2235201"/>
            <a:ext cx="3932488" cy="2870200"/>
          </a:xfrm>
          <a:custGeom>
            <a:avLst/>
            <a:gdLst>
              <a:gd name="connsiteX0" fmla="*/ 0 w 3932488"/>
              <a:gd name="connsiteY0" fmla="*/ 0 h 2870200"/>
              <a:gd name="connsiteX1" fmla="*/ 3932488 w 3932488"/>
              <a:gd name="connsiteY1" fmla="*/ 0 h 2870200"/>
              <a:gd name="connsiteX2" fmla="*/ 3932488 w 3932488"/>
              <a:gd name="connsiteY2" fmla="*/ 2870200 h 2870200"/>
              <a:gd name="connsiteX3" fmla="*/ 0 w 3932488"/>
              <a:gd name="connsiteY3" fmla="*/ 2870200 h 287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32488" h="2870200">
                <a:moveTo>
                  <a:pt x="0" y="0"/>
                </a:moveTo>
                <a:lnTo>
                  <a:pt x="3932488" y="0"/>
                </a:lnTo>
                <a:lnTo>
                  <a:pt x="3932488" y="2870200"/>
                </a:lnTo>
                <a:lnTo>
                  <a:pt x="0" y="28702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1" name="그림 개체 틀 10">
            <a:extLst>
              <a:ext uri="{FF2B5EF4-FFF2-40B4-BE49-F238E27FC236}">
                <a16:creationId xmlns:a16="http://schemas.microsoft.com/office/drawing/2014/main" id="{BAE8E4D6-1068-5345-9186-10C500749CC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636000" y="2235201"/>
            <a:ext cx="2137522" cy="2870200"/>
          </a:xfrm>
          <a:custGeom>
            <a:avLst/>
            <a:gdLst>
              <a:gd name="connsiteX0" fmla="*/ 0 w 2137522"/>
              <a:gd name="connsiteY0" fmla="*/ 0 h 2870200"/>
              <a:gd name="connsiteX1" fmla="*/ 2137522 w 2137522"/>
              <a:gd name="connsiteY1" fmla="*/ 0 h 2870200"/>
              <a:gd name="connsiteX2" fmla="*/ 2137522 w 2137522"/>
              <a:gd name="connsiteY2" fmla="*/ 2870200 h 2870200"/>
              <a:gd name="connsiteX3" fmla="*/ 0 w 2137522"/>
              <a:gd name="connsiteY3" fmla="*/ 2870200 h 287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37522" h="2870200">
                <a:moveTo>
                  <a:pt x="0" y="0"/>
                </a:moveTo>
                <a:lnTo>
                  <a:pt x="2137522" y="0"/>
                </a:lnTo>
                <a:lnTo>
                  <a:pt x="2137522" y="2870200"/>
                </a:lnTo>
                <a:lnTo>
                  <a:pt x="0" y="28702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2025-03-10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4210095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6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BBAB1AAD-2CE0-4B99-9544-7431C574BF0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3740" y="1514168"/>
            <a:ext cx="7021513" cy="4798992"/>
          </a:xfrm>
          <a:custGeom>
            <a:avLst/>
            <a:gdLst>
              <a:gd name="connsiteX0" fmla="*/ 0 w 7021513"/>
              <a:gd name="connsiteY0" fmla="*/ 0 h 4798992"/>
              <a:gd name="connsiteX1" fmla="*/ 7021513 w 7021513"/>
              <a:gd name="connsiteY1" fmla="*/ 0 h 4798992"/>
              <a:gd name="connsiteX2" fmla="*/ 7021513 w 7021513"/>
              <a:gd name="connsiteY2" fmla="*/ 4798992 h 4798992"/>
              <a:gd name="connsiteX3" fmla="*/ 0 w 7021513"/>
              <a:gd name="connsiteY3" fmla="*/ 4798992 h 4798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21513" h="4798992">
                <a:moveTo>
                  <a:pt x="0" y="0"/>
                </a:moveTo>
                <a:lnTo>
                  <a:pt x="7021513" y="0"/>
                </a:lnTo>
                <a:lnTo>
                  <a:pt x="7021513" y="4798992"/>
                </a:lnTo>
                <a:lnTo>
                  <a:pt x="0" y="479899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2025-03-10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4668981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7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F9674656-6401-66C2-F6A0-1E6308CAAD0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1" y="0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6857998 h 6858000"/>
              <a:gd name="connsiteX5" fmla="*/ 2106232 w 6096000"/>
              <a:gd name="connsiteY5" fmla="*/ 1 h 6858000"/>
              <a:gd name="connsiteX6" fmla="*/ 0 w 6096000"/>
              <a:gd name="connsiteY6" fmla="*/ 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lnTo>
                  <a:pt x="0" y="6857998"/>
                </a:lnTo>
                <a:lnTo>
                  <a:pt x="2106232" y="1"/>
                </a:lnTo>
                <a:lnTo>
                  <a:pt x="0" y="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2025-03-10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4485567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8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491C491B-EF6B-5F33-4D61-C0EA113FC39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950" y="3429000"/>
            <a:ext cx="12189051" cy="3429001"/>
          </a:xfrm>
          <a:custGeom>
            <a:avLst/>
            <a:gdLst>
              <a:gd name="connsiteX0" fmla="*/ 0 w 12189051"/>
              <a:gd name="connsiteY0" fmla="*/ 0 h 3429001"/>
              <a:gd name="connsiteX1" fmla="*/ 12189051 w 12189051"/>
              <a:gd name="connsiteY1" fmla="*/ 0 h 3429001"/>
              <a:gd name="connsiteX2" fmla="*/ 12189051 w 12189051"/>
              <a:gd name="connsiteY2" fmla="*/ 3429001 h 3429001"/>
              <a:gd name="connsiteX3" fmla="*/ 0 w 12189051"/>
              <a:gd name="connsiteY3" fmla="*/ 3429001 h 3429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89051" h="3429001">
                <a:moveTo>
                  <a:pt x="0" y="0"/>
                </a:moveTo>
                <a:lnTo>
                  <a:pt x="12189051" y="0"/>
                </a:lnTo>
                <a:lnTo>
                  <a:pt x="12189051" y="3429001"/>
                </a:lnTo>
                <a:lnTo>
                  <a:pt x="0" y="342900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2025-03-10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259374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9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F1B03158-40AA-8684-6063-15FFFE589FA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60379" y="3908837"/>
            <a:ext cx="1653577" cy="1653577"/>
          </a:xfrm>
          <a:custGeom>
            <a:avLst/>
            <a:gdLst>
              <a:gd name="connsiteX0" fmla="*/ 275602 w 1653577"/>
              <a:gd name="connsiteY0" fmla="*/ 0 h 1653577"/>
              <a:gd name="connsiteX1" fmla="*/ 1377975 w 1653577"/>
              <a:gd name="connsiteY1" fmla="*/ 0 h 1653577"/>
              <a:gd name="connsiteX2" fmla="*/ 1653577 w 1653577"/>
              <a:gd name="connsiteY2" fmla="*/ 275602 h 1653577"/>
              <a:gd name="connsiteX3" fmla="*/ 1653577 w 1653577"/>
              <a:gd name="connsiteY3" fmla="*/ 1377975 h 1653577"/>
              <a:gd name="connsiteX4" fmla="*/ 1377975 w 1653577"/>
              <a:gd name="connsiteY4" fmla="*/ 1653577 h 1653577"/>
              <a:gd name="connsiteX5" fmla="*/ 275602 w 1653577"/>
              <a:gd name="connsiteY5" fmla="*/ 1653577 h 1653577"/>
              <a:gd name="connsiteX6" fmla="*/ 0 w 1653577"/>
              <a:gd name="connsiteY6" fmla="*/ 1377975 h 1653577"/>
              <a:gd name="connsiteX7" fmla="*/ 0 w 1653577"/>
              <a:gd name="connsiteY7" fmla="*/ 275602 h 1653577"/>
              <a:gd name="connsiteX8" fmla="*/ 275602 w 1653577"/>
              <a:gd name="connsiteY8" fmla="*/ 0 h 1653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53577" h="1653577">
                <a:moveTo>
                  <a:pt x="275602" y="0"/>
                </a:moveTo>
                <a:lnTo>
                  <a:pt x="1377975" y="0"/>
                </a:lnTo>
                <a:cubicBezTo>
                  <a:pt x="1530186" y="0"/>
                  <a:pt x="1653577" y="123391"/>
                  <a:pt x="1653577" y="275602"/>
                </a:cubicBezTo>
                <a:lnTo>
                  <a:pt x="1653577" y="1377975"/>
                </a:lnTo>
                <a:cubicBezTo>
                  <a:pt x="1653577" y="1530186"/>
                  <a:pt x="1530186" y="1653577"/>
                  <a:pt x="1377975" y="1653577"/>
                </a:cubicBezTo>
                <a:lnTo>
                  <a:pt x="275602" y="1653577"/>
                </a:lnTo>
                <a:cubicBezTo>
                  <a:pt x="123391" y="1653577"/>
                  <a:pt x="0" y="1530186"/>
                  <a:pt x="0" y="1377975"/>
                </a:cubicBezTo>
                <a:lnTo>
                  <a:pt x="0" y="275602"/>
                </a:lnTo>
                <a:cubicBezTo>
                  <a:pt x="0" y="123391"/>
                  <a:pt x="123391" y="0"/>
                  <a:pt x="275602" y="0"/>
                </a:cubicBezTo>
                <a:close/>
              </a:path>
            </a:pathLst>
          </a:custGeom>
          <a:solidFill>
            <a:schemeClr val="bg1"/>
          </a:solidFill>
          <a:ln w="25400">
            <a:solidFill>
              <a:schemeClr val="bg1"/>
            </a:solidFill>
          </a:ln>
        </p:spPr>
        <p:txBody>
          <a:bodyPr wrap="square">
            <a:noAutofit/>
          </a:bodyPr>
          <a:lstStyle/>
          <a:p>
            <a:endParaRPr lang="ko-KR" altLang="en-US" dirty="0"/>
          </a:p>
        </p:txBody>
      </p:sp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ECF64813-A67F-AEFF-912E-983BF2F02D3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914795" y="3908837"/>
            <a:ext cx="1653577" cy="1653577"/>
          </a:xfrm>
          <a:custGeom>
            <a:avLst/>
            <a:gdLst>
              <a:gd name="connsiteX0" fmla="*/ 275602 w 1653577"/>
              <a:gd name="connsiteY0" fmla="*/ 0 h 1653577"/>
              <a:gd name="connsiteX1" fmla="*/ 1377975 w 1653577"/>
              <a:gd name="connsiteY1" fmla="*/ 0 h 1653577"/>
              <a:gd name="connsiteX2" fmla="*/ 1653577 w 1653577"/>
              <a:gd name="connsiteY2" fmla="*/ 275602 h 1653577"/>
              <a:gd name="connsiteX3" fmla="*/ 1653577 w 1653577"/>
              <a:gd name="connsiteY3" fmla="*/ 1377975 h 1653577"/>
              <a:gd name="connsiteX4" fmla="*/ 1377975 w 1653577"/>
              <a:gd name="connsiteY4" fmla="*/ 1653577 h 1653577"/>
              <a:gd name="connsiteX5" fmla="*/ 275602 w 1653577"/>
              <a:gd name="connsiteY5" fmla="*/ 1653577 h 1653577"/>
              <a:gd name="connsiteX6" fmla="*/ 0 w 1653577"/>
              <a:gd name="connsiteY6" fmla="*/ 1377975 h 1653577"/>
              <a:gd name="connsiteX7" fmla="*/ 0 w 1653577"/>
              <a:gd name="connsiteY7" fmla="*/ 275602 h 1653577"/>
              <a:gd name="connsiteX8" fmla="*/ 275602 w 1653577"/>
              <a:gd name="connsiteY8" fmla="*/ 0 h 1653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53577" h="1653577">
                <a:moveTo>
                  <a:pt x="275602" y="0"/>
                </a:moveTo>
                <a:lnTo>
                  <a:pt x="1377975" y="0"/>
                </a:lnTo>
                <a:cubicBezTo>
                  <a:pt x="1530186" y="0"/>
                  <a:pt x="1653577" y="123391"/>
                  <a:pt x="1653577" y="275602"/>
                </a:cubicBezTo>
                <a:lnTo>
                  <a:pt x="1653577" y="1377975"/>
                </a:lnTo>
                <a:cubicBezTo>
                  <a:pt x="1653577" y="1530186"/>
                  <a:pt x="1530186" y="1653577"/>
                  <a:pt x="1377975" y="1653577"/>
                </a:cubicBezTo>
                <a:lnTo>
                  <a:pt x="275602" y="1653577"/>
                </a:lnTo>
                <a:cubicBezTo>
                  <a:pt x="123391" y="1653577"/>
                  <a:pt x="0" y="1530186"/>
                  <a:pt x="0" y="1377975"/>
                </a:cubicBezTo>
                <a:lnTo>
                  <a:pt x="0" y="275602"/>
                </a:lnTo>
                <a:cubicBezTo>
                  <a:pt x="0" y="123391"/>
                  <a:pt x="123391" y="0"/>
                  <a:pt x="275602" y="0"/>
                </a:cubicBezTo>
                <a:close/>
              </a:path>
            </a:pathLst>
          </a:custGeom>
          <a:solidFill>
            <a:schemeClr val="bg1"/>
          </a:solidFill>
          <a:ln w="25400">
            <a:solidFill>
              <a:schemeClr val="bg1"/>
            </a:solidFill>
          </a:ln>
        </p:spPr>
        <p:txBody>
          <a:bodyPr wrap="square">
            <a:noAutofit/>
          </a:bodyPr>
          <a:lstStyle/>
          <a:p>
            <a:endParaRPr lang="ko-KR" altLang="en-US" dirty="0"/>
          </a:p>
        </p:txBody>
      </p:sp>
      <p:sp>
        <p:nvSpPr>
          <p:cNvPr id="9" name="그림 개체 틀 8">
            <a:extLst>
              <a:ext uri="{FF2B5EF4-FFF2-40B4-BE49-F238E27FC236}">
                <a16:creationId xmlns:a16="http://schemas.microsoft.com/office/drawing/2014/main" id="{A7F41857-0FB3-5BA7-F3B9-0E80C8B1CFE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269213" y="3908837"/>
            <a:ext cx="1653577" cy="1653577"/>
          </a:xfrm>
          <a:custGeom>
            <a:avLst/>
            <a:gdLst>
              <a:gd name="connsiteX0" fmla="*/ 275602 w 1653577"/>
              <a:gd name="connsiteY0" fmla="*/ 0 h 1653577"/>
              <a:gd name="connsiteX1" fmla="*/ 1377975 w 1653577"/>
              <a:gd name="connsiteY1" fmla="*/ 0 h 1653577"/>
              <a:gd name="connsiteX2" fmla="*/ 1653577 w 1653577"/>
              <a:gd name="connsiteY2" fmla="*/ 275602 h 1653577"/>
              <a:gd name="connsiteX3" fmla="*/ 1653577 w 1653577"/>
              <a:gd name="connsiteY3" fmla="*/ 1377975 h 1653577"/>
              <a:gd name="connsiteX4" fmla="*/ 1377975 w 1653577"/>
              <a:gd name="connsiteY4" fmla="*/ 1653577 h 1653577"/>
              <a:gd name="connsiteX5" fmla="*/ 275602 w 1653577"/>
              <a:gd name="connsiteY5" fmla="*/ 1653577 h 1653577"/>
              <a:gd name="connsiteX6" fmla="*/ 0 w 1653577"/>
              <a:gd name="connsiteY6" fmla="*/ 1377975 h 1653577"/>
              <a:gd name="connsiteX7" fmla="*/ 0 w 1653577"/>
              <a:gd name="connsiteY7" fmla="*/ 275602 h 1653577"/>
              <a:gd name="connsiteX8" fmla="*/ 275602 w 1653577"/>
              <a:gd name="connsiteY8" fmla="*/ 0 h 1653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53577" h="1653577">
                <a:moveTo>
                  <a:pt x="275602" y="0"/>
                </a:moveTo>
                <a:lnTo>
                  <a:pt x="1377975" y="0"/>
                </a:lnTo>
                <a:cubicBezTo>
                  <a:pt x="1530186" y="0"/>
                  <a:pt x="1653577" y="123391"/>
                  <a:pt x="1653577" y="275602"/>
                </a:cubicBezTo>
                <a:lnTo>
                  <a:pt x="1653577" y="1377975"/>
                </a:lnTo>
                <a:cubicBezTo>
                  <a:pt x="1653577" y="1530186"/>
                  <a:pt x="1530186" y="1653577"/>
                  <a:pt x="1377975" y="1653577"/>
                </a:cubicBezTo>
                <a:lnTo>
                  <a:pt x="275602" y="1653577"/>
                </a:lnTo>
                <a:cubicBezTo>
                  <a:pt x="123391" y="1653577"/>
                  <a:pt x="0" y="1530186"/>
                  <a:pt x="0" y="1377975"/>
                </a:cubicBezTo>
                <a:lnTo>
                  <a:pt x="0" y="275602"/>
                </a:lnTo>
                <a:cubicBezTo>
                  <a:pt x="0" y="123391"/>
                  <a:pt x="123391" y="0"/>
                  <a:pt x="275602" y="0"/>
                </a:cubicBezTo>
                <a:close/>
              </a:path>
            </a:pathLst>
          </a:custGeom>
          <a:solidFill>
            <a:schemeClr val="bg1"/>
          </a:solidFill>
          <a:ln w="25400">
            <a:solidFill>
              <a:schemeClr val="bg1"/>
            </a:solidFill>
          </a:ln>
        </p:spPr>
        <p:txBody>
          <a:bodyPr wrap="square">
            <a:noAutofit/>
          </a:bodyPr>
          <a:lstStyle/>
          <a:p>
            <a:endParaRPr lang="ko-KR" altLang="en-US" dirty="0"/>
          </a:p>
        </p:txBody>
      </p:sp>
      <p:sp>
        <p:nvSpPr>
          <p:cNvPr id="10" name="그림 개체 틀 9">
            <a:extLst>
              <a:ext uri="{FF2B5EF4-FFF2-40B4-BE49-F238E27FC236}">
                <a16:creationId xmlns:a16="http://schemas.microsoft.com/office/drawing/2014/main" id="{CCD65459-C92B-0BBD-4B59-426FCD532E1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623631" y="3908837"/>
            <a:ext cx="1653577" cy="1653577"/>
          </a:xfrm>
          <a:custGeom>
            <a:avLst/>
            <a:gdLst>
              <a:gd name="connsiteX0" fmla="*/ 275602 w 1653577"/>
              <a:gd name="connsiteY0" fmla="*/ 0 h 1653577"/>
              <a:gd name="connsiteX1" fmla="*/ 1377975 w 1653577"/>
              <a:gd name="connsiteY1" fmla="*/ 0 h 1653577"/>
              <a:gd name="connsiteX2" fmla="*/ 1653577 w 1653577"/>
              <a:gd name="connsiteY2" fmla="*/ 275602 h 1653577"/>
              <a:gd name="connsiteX3" fmla="*/ 1653577 w 1653577"/>
              <a:gd name="connsiteY3" fmla="*/ 1377975 h 1653577"/>
              <a:gd name="connsiteX4" fmla="*/ 1377975 w 1653577"/>
              <a:gd name="connsiteY4" fmla="*/ 1653577 h 1653577"/>
              <a:gd name="connsiteX5" fmla="*/ 275602 w 1653577"/>
              <a:gd name="connsiteY5" fmla="*/ 1653577 h 1653577"/>
              <a:gd name="connsiteX6" fmla="*/ 0 w 1653577"/>
              <a:gd name="connsiteY6" fmla="*/ 1377975 h 1653577"/>
              <a:gd name="connsiteX7" fmla="*/ 0 w 1653577"/>
              <a:gd name="connsiteY7" fmla="*/ 275602 h 1653577"/>
              <a:gd name="connsiteX8" fmla="*/ 275602 w 1653577"/>
              <a:gd name="connsiteY8" fmla="*/ 0 h 1653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53577" h="1653577">
                <a:moveTo>
                  <a:pt x="275602" y="0"/>
                </a:moveTo>
                <a:lnTo>
                  <a:pt x="1377975" y="0"/>
                </a:lnTo>
                <a:cubicBezTo>
                  <a:pt x="1530186" y="0"/>
                  <a:pt x="1653577" y="123391"/>
                  <a:pt x="1653577" y="275602"/>
                </a:cubicBezTo>
                <a:lnTo>
                  <a:pt x="1653577" y="1377975"/>
                </a:lnTo>
                <a:cubicBezTo>
                  <a:pt x="1653577" y="1530186"/>
                  <a:pt x="1530186" y="1653577"/>
                  <a:pt x="1377975" y="1653577"/>
                </a:cubicBezTo>
                <a:lnTo>
                  <a:pt x="275602" y="1653577"/>
                </a:lnTo>
                <a:cubicBezTo>
                  <a:pt x="123391" y="1653577"/>
                  <a:pt x="0" y="1530186"/>
                  <a:pt x="0" y="1377975"/>
                </a:cubicBezTo>
                <a:lnTo>
                  <a:pt x="0" y="275602"/>
                </a:lnTo>
                <a:cubicBezTo>
                  <a:pt x="0" y="123391"/>
                  <a:pt x="123391" y="0"/>
                  <a:pt x="275602" y="0"/>
                </a:cubicBezTo>
                <a:close/>
              </a:path>
            </a:pathLst>
          </a:custGeom>
          <a:solidFill>
            <a:schemeClr val="bg1"/>
          </a:solidFill>
          <a:ln w="25400">
            <a:solidFill>
              <a:schemeClr val="bg1"/>
            </a:solidFill>
          </a:ln>
        </p:spPr>
        <p:txBody>
          <a:bodyPr wrap="square">
            <a:noAutofit/>
          </a:bodyPr>
          <a:lstStyle/>
          <a:p>
            <a:endParaRPr lang="ko-KR" altLang="en-US" dirty="0"/>
          </a:p>
        </p:txBody>
      </p:sp>
      <p:sp>
        <p:nvSpPr>
          <p:cNvPr id="11" name="그림 개체 틀 10">
            <a:extLst>
              <a:ext uri="{FF2B5EF4-FFF2-40B4-BE49-F238E27FC236}">
                <a16:creationId xmlns:a16="http://schemas.microsoft.com/office/drawing/2014/main" id="{0C784EC3-4E1B-3EAE-7133-F85AEC5FE6F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978051" y="3908837"/>
            <a:ext cx="1653577" cy="1653577"/>
          </a:xfrm>
          <a:custGeom>
            <a:avLst/>
            <a:gdLst>
              <a:gd name="connsiteX0" fmla="*/ 275602 w 1653577"/>
              <a:gd name="connsiteY0" fmla="*/ 0 h 1653577"/>
              <a:gd name="connsiteX1" fmla="*/ 1377975 w 1653577"/>
              <a:gd name="connsiteY1" fmla="*/ 0 h 1653577"/>
              <a:gd name="connsiteX2" fmla="*/ 1653577 w 1653577"/>
              <a:gd name="connsiteY2" fmla="*/ 275602 h 1653577"/>
              <a:gd name="connsiteX3" fmla="*/ 1653577 w 1653577"/>
              <a:gd name="connsiteY3" fmla="*/ 1377975 h 1653577"/>
              <a:gd name="connsiteX4" fmla="*/ 1377975 w 1653577"/>
              <a:gd name="connsiteY4" fmla="*/ 1653577 h 1653577"/>
              <a:gd name="connsiteX5" fmla="*/ 275602 w 1653577"/>
              <a:gd name="connsiteY5" fmla="*/ 1653577 h 1653577"/>
              <a:gd name="connsiteX6" fmla="*/ 0 w 1653577"/>
              <a:gd name="connsiteY6" fmla="*/ 1377975 h 1653577"/>
              <a:gd name="connsiteX7" fmla="*/ 0 w 1653577"/>
              <a:gd name="connsiteY7" fmla="*/ 275602 h 1653577"/>
              <a:gd name="connsiteX8" fmla="*/ 275602 w 1653577"/>
              <a:gd name="connsiteY8" fmla="*/ 0 h 1653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53577" h="1653577">
                <a:moveTo>
                  <a:pt x="275602" y="0"/>
                </a:moveTo>
                <a:lnTo>
                  <a:pt x="1377975" y="0"/>
                </a:lnTo>
                <a:cubicBezTo>
                  <a:pt x="1530186" y="0"/>
                  <a:pt x="1653577" y="123391"/>
                  <a:pt x="1653577" y="275602"/>
                </a:cubicBezTo>
                <a:lnTo>
                  <a:pt x="1653577" y="1377975"/>
                </a:lnTo>
                <a:cubicBezTo>
                  <a:pt x="1653577" y="1530186"/>
                  <a:pt x="1530186" y="1653577"/>
                  <a:pt x="1377975" y="1653577"/>
                </a:cubicBezTo>
                <a:lnTo>
                  <a:pt x="275602" y="1653577"/>
                </a:lnTo>
                <a:cubicBezTo>
                  <a:pt x="123391" y="1653577"/>
                  <a:pt x="0" y="1530186"/>
                  <a:pt x="0" y="1377975"/>
                </a:cubicBezTo>
                <a:lnTo>
                  <a:pt x="0" y="275602"/>
                </a:lnTo>
                <a:cubicBezTo>
                  <a:pt x="0" y="123391"/>
                  <a:pt x="123391" y="0"/>
                  <a:pt x="275602" y="0"/>
                </a:cubicBezTo>
                <a:close/>
              </a:path>
            </a:pathLst>
          </a:custGeom>
          <a:solidFill>
            <a:schemeClr val="bg1"/>
          </a:solidFill>
          <a:ln w="25400">
            <a:solidFill>
              <a:schemeClr val="bg1"/>
            </a:solidFill>
          </a:ln>
        </p:spPr>
        <p:txBody>
          <a:bodyPr wrap="square">
            <a:noAutofit/>
          </a:bodyPr>
          <a:lstStyle/>
          <a:p>
            <a:endParaRPr lang="ko-KR" alt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2025-03-10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0426899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0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A09019FF-EE31-2C6E-38CE-A42CE06EC5C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883216" y="1655183"/>
            <a:ext cx="3028328" cy="3028328"/>
          </a:xfrm>
          <a:custGeom>
            <a:avLst/>
            <a:gdLst>
              <a:gd name="connsiteX0" fmla="*/ 1514164 w 3028328"/>
              <a:gd name="connsiteY0" fmla="*/ 0 h 3028328"/>
              <a:gd name="connsiteX1" fmla="*/ 3028328 w 3028328"/>
              <a:gd name="connsiteY1" fmla="*/ 1514164 h 3028328"/>
              <a:gd name="connsiteX2" fmla="*/ 1514164 w 3028328"/>
              <a:gd name="connsiteY2" fmla="*/ 3028328 h 3028328"/>
              <a:gd name="connsiteX3" fmla="*/ 0 w 3028328"/>
              <a:gd name="connsiteY3" fmla="*/ 1514164 h 3028328"/>
              <a:gd name="connsiteX4" fmla="*/ 1514164 w 3028328"/>
              <a:gd name="connsiteY4" fmla="*/ 0 h 3028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28328" h="3028328">
                <a:moveTo>
                  <a:pt x="1514164" y="0"/>
                </a:moveTo>
                <a:cubicBezTo>
                  <a:pt x="2350413" y="0"/>
                  <a:pt x="3028328" y="677915"/>
                  <a:pt x="3028328" y="1514164"/>
                </a:cubicBezTo>
                <a:cubicBezTo>
                  <a:pt x="3028328" y="2350413"/>
                  <a:pt x="2350413" y="3028328"/>
                  <a:pt x="1514164" y="3028328"/>
                </a:cubicBezTo>
                <a:cubicBezTo>
                  <a:pt x="677915" y="3028328"/>
                  <a:pt x="0" y="2350413"/>
                  <a:pt x="0" y="1514164"/>
                </a:cubicBezTo>
                <a:cubicBezTo>
                  <a:pt x="0" y="677915"/>
                  <a:pt x="677915" y="0"/>
                  <a:pt x="151416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2025-03-10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544628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9DF8A109-1F41-75E8-9F24-E1ABA9F039E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510504" y="544840"/>
            <a:ext cx="4572000" cy="5759450"/>
          </a:xfrm>
          <a:custGeom>
            <a:avLst/>
            <a:gdLst>
              <a:gd name="connsiteX0" fmla="*/ 0 w 4572000"/>
              <a:gd name="connsiteY0" fmla="*/ 0 h 5759450"/>
              <a:gd name="connsiteX1" fmla="*/ 4572000 w 4572000"/>
              <a:gd name="connsiteY1" fmla="*/ 0 h 5759450"/>
              <a:gd name="connsiteX2" fmla="*/ 4572000 w 4572000"/>
              <a:gd name="connsiteY2" fmla="*/ 5759450 h 5759450"/>
              <a:gd name="connsiteX3" fmla="*/ 0 w 4572000"/>
              <a:gd name="connsiteY3" fmla="*/ 5759450 h 5759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72000" h="5759450">
                <a:moveTo>
                  <a:pt x="0" y="0"/>
                </a:moveTo>
                <a:lnTo>
                  <a:pt x="4572000" y="0"/>
                </a:lnTo>
                <a:lnTo>
                  <a:pt x="4572000" y="5759450"/>
                </a:lnTo>
                <a:lnTo>
                  <a:pt x="0" y="575945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2025-03-10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9436932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FF37115C-3B09-0C0A-59CD-32C6B151095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34071" y="0"/>
            <a:ext cx="5257931" cy="6858000"/>
          </a:xfrm>
          <a:custGeom>
            <a:avLst/>
            <a:gdLst>
              <a:gd name="connsiteX0" fmla="*/ 0 w 5257931"/>
              <a:gd name="connsiteY0" fmla="*/ 0 h 6858000"/>
              <a:gd name="connsiteX1" fmla="*/ 5257931 w 5257931"/>
              <a:gd name="connsiteY1" fmla="*/ 0 h 6858000"/>
              <a:gd name="connsiteX2" fmla="*/ 5257931 w 5257931"/>
              <a:gd name="connsiteY2" fmla="*/ 6858000 h 6858000"/>
              <a:gd name="connsiteX3" fmla="*/ 0 w 525793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57931" h="6858000">
                <a:moveTo>
                  <a:pt x="0" y="0"/>
                </a:moveTo>
                <a:lnTo>
                  <a:pt x="5257931" y="0"/>
                </a:lnTo>
                <a:lnTo>
                  <a:pt x="5257931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2025-03-10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37218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빈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98625BB0-C366-C3C3-BA5E-EBF94EE8CFA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2957514"/>
            <a:ext cx="12192000" cy="1709737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2025-03-10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8219707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3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51E6FC29-B6A1-7000-30A8-C4BD2FEE72A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162366" y="2"/>
            <a:ext cx="5029634" cy="5553721"/>
          </a:xfrm>
          <a:custGeom>
            <a:avLst/>
            <a:gdLst>
              <a:gd name="connsiteX0" fmla="*/ 0 w 5029634"/>
              <a:gd name="connsiteY0" fmla="*/ 0 h 5553721"/>
              <a:gd name="connsiteX1" fmla="*/ 5029634 w 5029634"/>
              <a:gd name="connsiteY1" fmla="*/ 0 h 5553721"/>
              <a:gd name="connsiteX2" fmla="*/ 5029634 w 5029634"/>
              <a:gd name="connsiteY2" fmla="*/ 5553721 h 5553721"/>
              <a:gd name="connsiteX3" fmla="*/ 0 w 5029634"/>
              <a:gd name="connsiteY3" fmla="*/ 5553721 h 5553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29634" h="5553721">
                <a:moveTo>
                  <a:pt x="0" y="0"/>
                </a:moveTo>
                <a:lnTo>
                  <a:pt x="5029634" y="0"/>
                </a:lnTo>
                <a:lnTo>
                  <a:pt x="5029634" y="5553721"/>
                </a:lnTo>
                <a:lnTo>
                  <a:pt x="0" y="555372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2025-03-10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129101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4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6A6F6EB4-FEAB-9551-A92E-7BDF3A113CB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2578100"/>
            <a:ext cx="12192000" cy="42799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2025-03-10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2817629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5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그림 개체 틀 8">
            <a:extLst>
              <a:ext uri="{FF2B5EF4-FFF2-40B4-BE49-F238E27FC236}">
                <a16:creationId xmlns:a16="http://schemas.microsoft.com/office/drawing/2014/main" id="{DF72749B-2821-82E7-CB4E-2DB32EF132B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94300" y="1321228"/>
            <a:ext cx="3175000" cy="2703406"/>
          </a:xfrm>
          <a:custGeom>
            <a:avLst/>
            <a:gdLst>
              <a:gd name="connsiteX0" fmla="*/ 0 w 3175000"/>
              <a:gd name="connsiteY0" fmla="*/ 0 h 2703406"/>
              <a:gd name="connsiteX1" fmla="*/ 3175000 w 3175000"/>
              <a:gd name="connsiteY1" fmla="*/ 0 h 2703406"/>
              <a:gd name="connsiteX2" fmla="*/ 3175000 w 3175000"/>
              <a:gd name="connsiteY2" fmla="*/ 2703406 h 2703406"/>
              <a:gd name="connsiteX3" fmla="*/ 0 w 3175000"/>
              <a:gd name="connsiteY3" fmla="*/ 2703406 h 2703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75000" h="2703406">
                <a:moveTo>
                  <a:pt x="0" y="0"/>
                </a:moveTo>
                <a:lnTo>
                  <a:pt x="3175000" y="0"/>
                </a:lnTo>
                <a:lnTo>
                  <a:pt x="3175000" y="2703406"/>
                </a:lnTo>
                <a:lnTo>
                  <a:pt x="0" y="270340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27000" dist="63500" dir="10200000" algn="tl" rotWithShape="0">
              <a:prstClr val="black">
                <a:alpha val="13000"/>
              </a:prstClr>
            </a:outerShdw>
          </a:effectLst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2025-03-10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5238284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6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그림 개체 틀 10">
            <a:extLst>
              <a:ext uri="{FF2B5EF4-FFF2-40B4-BE49-F238E27FC236}">
                <a16:creationId xmlns:a16="http://schemas.microsoft.com/office/drawing/2014/main" id="{E5257230-6DBA-6E64-FF95-FC30E8BB821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047017" y="3876946"/>
            <a:ext cx="3911600" cy="2434511"/>
          </a:xfrm>
          <a:custGeom>
            <a:avLst/>
            <a:gdLst>
              <a:gd name="connsiteX0" fmla="*/ 0 w 3911600"/>
              <a:gd name="connsiteY0" fmla="*/ 0 h 2434511"/>
              <a:gd name="connsiteX1" fmla="*/ 3911600 w 3911600"/>
              <a:gd name="connsiteY1" fmla="*/ 0 h 2434511"/>
              <a:gd name="connsiteX2" fmla="*/ 3911600 w 3911600"/>
              <a:gd name="connsiteY2" fmla="*/ 2434511 h 2434511"/>
              <a:gd name="connsiteX3" fmla="*/ 0 w 3911600"/>
              <a:gd name="connsiteY3" fmla="*/ 2434511 h 2434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11600" h="2434511">
                <a:moveTo>
                  <a:pt x="0" y="0"/>
                </a:moveTo>
                <a:lnTo>
                  <a:pt x="3911600" y="0"/>
                </a:lnTo>
                <a:lnTo>
                  <a:pt x="3911600" y="2434511"/>
                </a:lnTo>
                <a:lnTo>
                  <a:pt x="0" y="2434511"/>
                </a:lnTo>
                <a:close/>
              </a:path>
            </a:pathLst>
          </a:custGeom>
          <a:noFill/>
          <a:ln>
            <a:noFill/>
          </a:ln>
          <a:effectLst>
            <a:outerShdw blurRad="127000" dist="63500" dir="10200000" algn="tl" rotWithShape="0">
              <a:prstClr val="black">
                <a:alpha val="13000"/>
              </a:prstClr>
            </a:outerShdw>
          </a:effectLst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0" name="그림 개체 틀 9">
            <a:extLst>
              <a:ext uri="{FF2B5EF4-FFF2-40B4-BE49-F238E27FC236}">
                <a16:creationId xmlns:a16="http://schemas.microsoft.com/office/drawing/2014/main" id="{EC6F448B-2EF1-789C-A771-AA2B9AC0C7A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47017" y="1268413"/>
            <a:ext cx="3911600" cy="2434511"/>
          </a:xfrm>
          <a:custGeom>
            <a:avLst/>
            <a:gdLst>
              <a:gd name="connsiteX0" fmla="*/ 0 w 3911600"/>
              <a:gd name="connsiteY0" fmla="*/ 0 h 2434511"/>
              <a:gd name="connsiteX1" fmla="*/ 3911600 w 3911600"/>
              <a:gd name="connsiteY1" fmla="*/ 0 h 2434511"/>
              <a:gd name="connsiteX2" fmla="*/ 3911600 w 3911600"/>
              <a:gd name="connsiteY2" fmla="*/ 2434511 h 2434511"/>
              <a:gd name="connsiteX3" fmla="*/ 0 w 3911600"/>
              <a:gd name="connsiteY3" fmla="*/ 2434511 h 2434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11600" h="2434511">
                <a:moveTo>
                  <a:pt x="0" y="0"/>
                </a:moveTo>
                <a:lnTo>
                  <a:pt x="3911600" y="0"/>
                </a:lnTo>
                <a:lnTo>
                  <a:pt x="3911600" y="2434511"/>
                </a:lnTo>
                <a:lnTo>
                  <a:pt x="0" y="2434511"/>
                </a:lnTo>
                <a:close/>
              </a:path>
            </a:pathLst>
          </a:custGeom>
          <a:noFill/>
          <a:ln>
            <a:noFill/>
          </a:ln>
          <a:effectLst>
            <a:outerShdw blurRad="127000" dist="63500" dir="10200000" algn="tl" rotWithShape="0">
              <a:prstClr val="black">
                <a:alpha val="13000"/>
              </a:prstClr>
            </a:outerShdw>
          </a:effectLst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2025-03-10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8397779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7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4060268B-ECDE-2864-0B1C-3FBAAF9A4B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5478790"/>
          </a:xfrm>
          <a:custGeom>
            <a:avLst/>
            <a:gdLst>
              <a:gd name="connsiteX0" fmla="*/ 0 w 6096000"/>
              <a:gd name="connsiteY0" fmla="*/ 0 h 5478790"/>
              <a:gd name="connsiteX1" fmla="*/ 5518841 w 6096000"/>
              <a:gd name="connsiteY1" fmla="*/ 0 h 5478790"/>
              <a:gd name="connsiteX2" fmla="*/ 5583025 w 6096000"/>
              <a:gd name="connsiteY2" fmla="*/ 98160 h 5478790"/>
              <a:gd name="connsiteX3" fmla="*/ 6096000 w 6096000"/>
              <a:gd name="connsiteY3" fmla="*/ 1935490 h 5478790"/>
              <a:gd name="connsiteX4" fmla="*/ 2552700 w 6096000"/>
              <a:gd name="connsiteY4" fmla="*/ 5478790 h 5478790"/>
              <a:gd name="connsiteX5" fmla="*/ 47209 w 6096000"/>
              <a:gd name="connsiteY5" fmla="*/ 4440982 h 5478790"/>
              <a:gd name="connsiteX6" fmla="*/ 0 w 6096000"/>
              <a:gd name="connsiteY6" fmla="*/ 4389039 h 5478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0" h="5478790">
                <a:moveTo>
                  <a:pt x="0" y="0"/>
                </a:moveTo>
                <a:lnTo>
                  <a:pt x="5518841" y="0"/>
                </a:lnTo>
                <a:lnTo>
                  <a:pt x="5583025" y="98160"/>
                </a:lnTo>
                <a:cubicBezTo>
                  <a:pt x="5908546" y="633896"/>
                  <a:pt x="6096000" y="1262802"/>
                  <a:pt x="6096000" y="1935490"/>
                </a:cubicBezTo>
                <a:cubicBezTo>
                  <a:pt x="6096000" y="3892401"/>
                  <a:pt x="4509611" y="5478790"/>
                  <a:pt x="2552700" y="5478790"/>
                </a:cubicBezTo>
                <a:cubicBezTo>
                  <a:pt x="1574245" y="5478790"/>
                  <a:pt x="688420" y="5082193"/>
                  <a:pt x="47209" y="4440982"/>
                </a:cubicBezTo>
                <a:lnTo>
                  <a:pt x="0" y="438903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2025-03-10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4580154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8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그림 개체 틀 19">
            <a:extLst>
              <a:ext uri="{FF2B5EF4-FFF2-40B4-BE49-F238E27FC236}">
                <a16:creationId xmlns:a16="http://schemas.microsoft.com/office/drawing/2014/main" id="{ADDDD3DA-8C3F-2F36-EDFF-AE790417FC1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649912" y="0"/>
            <a:ext cx="4542088" cy="6858000"/>
          </a:xfrm>
          <a:custGeom>
            <a:avLst/>
            <a:gdLst>
              <a:gd name="connsiteX0" fmla="*/ 3241326 w 4542088"/>
              <a:gd name="connsiteY0" fmla="*/ 0 h 6858000"/>
              <a:gd name="connsiteX1" fmla="*/ 4542088 w 4542088"/>
              <a:gd name="connsiteY1" fmla="*/ 0 h 6858000"/>
              <a:gd name="connsiteX2" fmla="*/ 4542088 w 4542088"/>
              <a:gd name="connsiteY2" fmla="*/ 6858000 h 6858000"/>
              <a:gd name="connsiteX3" fmla="*/ 3142973 w 4542088"/>
              <a:gd name="connsiteY3" fmla="*/ 6858000 h 6858000"/>
              <a:gd name="connsiteX4" fmla="*/ 167479 w 4542088"/>
              <a:gd name="connsiteY4" fmla="*/ 3882506 h 6858000"/>
              <a:gd name="connsiteX5" fmla="*/ 167479 w 4542088"/>
              <a:gd name="connsiteY5" fmla="*/ 307384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42088" h="6858000">
                <a:moveTo>
                  <a:pt x="3241326" y="0"/>
                </a:moveTo>
                <a:lnTo>
                  <a:pt x="4542088" y="0"/>
                </a:lnTo>
                <a:lnTo>
                  <a:pt x="4542088" y="6858000"/>
                </a:lnTo>
                <a:lnTo>
                  <a:pt x="3142973" y="6858000"/>
                </a:lnTo>
                <a:lnTo>
                  <a:pt x="167479" y="3882506"/>
                </a:lnTo>
                <a:cubicBezTo>
                  <a:pt x="-55826" y="3659201"/>
                  <a:pt x="-55826" y="3297152"/>
                  <a:pt x="167479" y="3073847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9" name="그림 개체 틀 18">
            <a:extLst>
              <a:ext uri="{FF2B5EF4-FFF2-40B4-BE49-F238E27FC236}">
                <a16:creationId xmlns:a16="http://schemas.microsoft.com/office/drawing/2014/main" id="{FD4421F3-7D75-AF66-A229-4AD3C301F68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805252" y="4020151"/>
            <a:ext cx="2081735" cy="2081735"/>
          </a:xfrm>
          <a:custGeom>
            <a:avLst/>
            <a:gdLst>
              <a:gd name="connsiteX0" fmla="*/ 1040867 w 2081735"/>
              <a:gd name="connsiteY0" fmla="*/ 0 h 2081735"/>
              <a:gd name="connsiteX1" fmla="*/ 2081735 w 2081735"/>
              <a:gd name="connsiteY1" fmla="*/ 1040868 h 2081735"/>
              <a:gd name="connsiteX2" fmla="*/ 1040867 w 2081735"/>
              <a:gd name="connsiteY2" fmla="*/ 2081735 h 2081735"/>
              <a:gd name="connsiteX3" fmla="*/ 0 w 2081735"/>
              <a:gd name="connsiteY3" fmla="*/ 1040868 h 2081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1735" h="2081735">
                <a:moveTo>
                  <a:pt x="1040867" y="0"/>
                </a:moveTo>
                <a:lnTo>
                  <a:pt x="2081735" y="1040868"/>
                </a:lnTo>
                <a:lnTo>
                  <a:pt x="1040867" y="2081735"/>
                </a:lnTo>
                <a:lnTo>
                  <a:pt x="0" y="104086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8" name="그림 개체 틀 17">
            <a:extLst>
              <a:ext uri="{FF2B5EF4-FFF2-40B4-BE49-F238E27FC236}">
                <a16:creationId xmlns:a16="http://schemas.microsoft.com/office/drawing/2014/main" id="{746D9614-171F-DB42-ADF2-735378899A2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801625" y="1148369"/>
            <a:ext cx="2081735" cy="2081735"/>
          </a:xfrm>
          <a:custGeom>
            <a:avLst/>
            <a:gdLst>
              <a:gd name="connsiteX0" fmla="*/ 1040867 w 2081735"/>
              <a:gd name="connsiteY0" fmla="*/ 0 h 2081735"/>
              <a:gd name="connsiteX1" fmla="*/ 2081735 w 2081735"/>
              <a:gd name="connsiteY1" fmla="*/ 1040868 h 2081735"/>
              <a:gd name="connsiteX2" fmla="*/ 1040867 w 2081735"/>
              <a:gd name="connsiteY2" fmla="*/ 2081735 h 2081735"/>
              <a:gd name="connsiteX3" fmla="*/ 0 w 2081735"/>
              <a:gd name="connsiteY3" fmla="*/ 1040868 h 2081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1735" h="2081735">
                <a:moveTo>
                  <a:pt x="1040867" y="0"/>
                </a:moveTo>
                <a:lnTo>
                  <a:pt x="2081735" y="1040868"/>
                </a:lnTo>
                <a:lnTo>
                  <a:pt x="1040867" y="2081735"/>
                </a:lnTo>
                <a:lnTo>
                  <a:pt x="0" y="104086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2025-03-10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2366624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9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그림 개체 틀 13">
            <a:extLst>
              <a:ext uri="{FF2B5EF4-FFF2-40B4-BE49-F238E27FC236}">
                <a16:creationId xmlns:a16="http://schemas.microsoft.com/office/drawing/2014/main" id="{8728681E-8FB8-2912-7302-B8CA1D64CC4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019851" y="2029652"/>
            <a:ext cx="1863800" cy="1864854"/>
          </a:xfrm>
          <a:custGeom>
            <a:avLst/>
            <a:gdLst>
              <a:gd name="connsiteX0" fmla="*/ 213694 w 1863800"/>
              <a:gd name="connsiteY0" fmla="*/ 0 h 1864854"/>
              <a:gd name="connsiteX1" fmla="*/ 1651160 w 1863800"/>
              <a:gd name="connsiteY1" fmla="*/ 0 h 1864854"/>
              <a:gd name="connsiteX2" fmla="*/ 1860514 w 1863800"/>
              <a:gd name="connsiteY2" fmla="*/ 170628 h 1864854"/>
              <a:gd name="connsiteX3" fmla="*/ 1863800 w 1863800"/>
              <a:gd name="connsiteY3" fmla="*/ 203234 h 1864854"/>
              <a:gd name="connsiteX4" fmla="*/ 1863800 w 1863800"/>
              <a:gd name="connsiteY4" fmla="*/ 1661620 h 1864854"/>
              <a:gd name="connsiteX5" fmla="*/ 1860514 w 1863800"/>
              <a:gd name="connsiteY5" fmla="*/ 1694227 h 1864854"/>
              <a:gd name="connsiteX6" fmla="*/ 1651160 w 1863800"/>
              <a:gd name="connsiteY6" fmla="*/ 1864854 h 1864854"/>
              <a:gd name="connsiteX7" fmla="*/ 213694 w 1863800"/>
              <a:gd name="connsiteY7" fmla="*/ 1864854 h 1864854"/>
              <a:gd name="connsiteX8" fmla="*/ 0 w 1863800"/>
              <a:gd name="connsiteY8" fmla="*/ 1651160 h 1864854"/>
              <a:gd name="connsiteX9" fmla="*/ 0 w 1863800"/>
              <a:gd name="connsiteY9" fmla="*/ 213694 h 1864854"/>
              <a:gd name="connsiteX10" fmla="*/ 213694 w 1863800"/>
              <a:gd name="connsiteY10" fmla="*/ 0 h 1864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863800" h="1864854">
                <a:moveTo>
                  <a:pt x="213694" y="0"/>
                </a:moveTo>
                <a:lnTo>
                  <a:pt x="1651160" y="0"/>
                </a:lnTo>
                <a:cubicBezTo>
                  <a:pt x="1754429" y="0"/>
                  <a:pt x="1840587" y="73251"/>
                  <a:pt x="1860514" y="170628"/>
                </a:cubicBezTo>
                <a:lnTo>
                  <a:pt x="1863800" y="203234"/>
                </a:lnTo>
                <a:lnTo>
                  <a:pt x="1863800" y="1661620"/>
                </a:lnTo>
                <a:lnTo>
                  <a:pt x="1860514" y="1694227"/>
                </a:lnTo>
                <a:cubicBezTo>
                  <a:pt x="1840587" y="1791603"/>
                  <a:pt x="1754429" y="1864854"/>
                  <a:pt x="1651160" y="1864854"/>
                </a:cubicBezTo>
                <a:lnTo>
                  <a:pt x="213694" y="1864854"/>
                </a:lnTo>
                <a:cubicBezTo>
                  <a:pt x="95674" y="1864854"/>
                  <a:pt x="0" y="1769180"/>
                  <a:pt x="0" y="1651160"/>
                </a:cubicBezTo>
                <a:lnTo>
                  <a:pt x="0" y="213694"/>
                </a:lnTo>
                <a:cubicBezTo>
                  <a:pt x="0" y="95674"/>
                  <a:pt x="95674" y="0"/>
                  <a:pt x="213694" y="0"/>
                </a:cubicBezTo>
                <a:close/>
              </a:path>
            </a:pathLst>
          </a:custGeom>
          <a:effectLst>
            <a:outerShdw blurRad="63500" sx="102000" sy="102000" algn="ctr" rotWithShape="0">
              <a:prstClr val="black">
                <a:alpha val="13000"/>
              </a:prstClr>
            </a:outerShdw>
          </a:effectLst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5" name="그림 개체 틀 14">
            <a:extLst>
              <a:ext uri="{FF2B5EF4-FFF2-40B4-BE49-F238E27FC236}">
                <a16:creationId xmlns:a16="http://schemas.microsoft.com/office/drawing/2014/main" id="{D78CFA7C-B987-F595-3FDE-4982CDA9E8D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164627" y="2029652"/>
            <a:ext cx="1863800" cy="1864854"/>
          </a:xfrm>
          <a:custGeom>
            <a:avLst/>
            <a:gdLst>
              <a:gd name="connsiteX0" fmla="*/ 213694 w 1863800"/>
              <a:gd name="connsiteY0" fmla="*/ 0 h 1864854"/>
              <a:gd name="connsiteX1" fmla="*/ 1651160 w 1863800"/>
              <a:gd name="connsiteY1" fmla="*/ 0 h 1864854"/>
              <a:gd name="connsiteX2" fmla="*/ 1860514 w 1863800"/>
              <a:gd name="connsiteY2" fmla="*/ 170628 h 1864854"/>
              <a:gd name="connsiteX3" fmla="*/ 1863800 w 1863800"/>
              <a:gd name="connsiteY3" fmla="*/ 203234 h 1864854"/>
              <a:gd name="connsiteX4" fmla="*/ 1863800 w 1863800"/>
              <a:gd name="connsiteY4" fmla="*/ 1661620 h 1864854"/>
              <a:gd name="connsiteX5" fmla="*/ 1860514 w 1863800"/>
              <a:gd name="connsiteY5" fmla="*/ 1694227 h 1864854"/>
              <a:gd name="connsiteX6" fmla="*/ 1651160 w 1863800"/>
              <a:gd name="connsiteY6" fmla="*/ 1864854 h 1864854"/>
              <a:gd name="connsiteX7" fmla="*/ 213694 w 1863800"/>
              <a:gd name="connsiteY7" fmla="*/ 1864854 h 1864854"/>
              <a:gd name="connsiteX8" fmla="*/ 0 w 1863800"/>
              <a:gd name="connsiteY8" fmla="*/ 1651160 h 1864854"/>
              <a:gd name="connsiteX9" fmla="*/ 0 w 1863800"/>
              <a:gd name="connsiteY9" fmla="*/ 213694 h 1864854"/>
              <a:gd name="connsiteX10" fmla="*/ 213694 w 1863800"/>
              <a:gd name="connsiteY10" fmla="*/ 0 h 1864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863800" h="1864854">
                <a:moveTo>
                  <a:pt x="213694" y="0"/>
                </a:moveTo>
                <a:lnTo>
                  <a:pt x="1651160" y="0"/>
                </a:lnTo>
                <a:cubicBezTo>
                  <a:pt x="1754429" y="0"/>
                  <a:pt x="1840587" y="73251"/>
                  <a:pt x="1860514" y="170628"/>
                </a:cubicBezTo>
                <a:lnTo>
                  <a:pt x="1863800" y="203234"/>
                </a:lnTo>
                <a:lnTo>
                  <a:pt x="1863800" y="1661620"/>
                </a:lnTo>
                <a:lnTo>
                  <a:pt x="1860514" y="1694227"/>
                </a:lnTo>
                <a:cubicBezTo>
                  <a:pt x="1840587" y="1791603"/>
                  <a:pt x="1754429" y="1864854"/>
                  <a:pt x="1651160" y="1864854"/>
                </a:cubicBezTo>
                <a:lnTo>
                  <a:pt x="213694" y="1864854"/>
                </a:lnTo>
                <a:cubicBezTo>
                  <a:pt x="95674" y="1864854"/>
                  <a:pt x="0" y="1769180"/>
                  <a:pt x="0" y="1651160"/>
                </a:cubicBezTo>
                <a:lnTo>
                  <a:pt x="0" y="213694"/>
                </a:lnTo>
                <a:cubicBezTo>
                  <a:pt x="0" y="95674"/>
                  <a:pt x="95674" y="0"/>
                  <a:pt x="213694" y="0"/>
                </a:cubicBezTo>
                <a:close/>
              </a:path>
            </a:pathLst>
          </a:custGeom>
          <a:effectLst>
            <a:outerShdw blurRad="63500" sx="102000" sy="102000" algn="ctr" rotWithShape="0">
              <a:prstClr val="black">
                <a:alpha val="13000"/>
              </a:prstClr>
            </a:outerShdw>
          </a:effectLst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6" name="그림 개체 틀 15">
            <a:extLst>
              <a:ext uri="{FF2B5EF4-FFF2-40B4-BE49-F238E27FC236}">
                <a16:creationId xmlns:a16="http://schemas.microsoft.com/office/drawing/2014/main" id="{7BBCE4DF-122C-A2F9-9A46-92F9CB4F5EB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309403" y="2029652"/>
            <a:ext cx="1863800" cy="1864854"/>
          </a:xfrm>
          <a:custGeom>
            <a:avLst/>
            <a:gdLst>
              <a:gd name="connsiteX0" fmla="*/ 213694 w 1863800"/>
              <a:gd name="connsiteY0" fmla="*/ 0 h 1864854"/>
              <a:gd name="connsiteX1" fmla="*/ 1651160 w 1863800"/>
              <a:gd name="connsiteY1" fmla="*/ 0 h 1864854"/>
              <a:gd name="connsiteX2" fmla="*/ 1860514 w 1863800"/>
              <a:gd name="connsiteY2" fmla="*/ 170628 h 1864854"/>
              <a:gd name="connsiteX3" fmla="*/ 1863800 w 1863800"/>
              <a:gd name="connsiteY3" fmla="*/ 203234 h 1864854"/>
              <a:gd name="connsiteX4" fmla="*/ 1863800 w 1863800"/>
              <a:gd name="connsiteY4" fmla="*/ 1661620 h 1864854"/>
              <a:gd name="connsiteX5" fmla="*/ 1860514 w 1863800"/>
              <a:gd name="connsiteY5" fmla="*/ 1694227 h 1864854"/>
              <a:gd name="connsiteX6" fmla="*/ 1651160 w 1863800"/>
              <a:gd name="connsiteY6" fmla="*/ 1864854 h 1864854"/>
              <a:gd name="connsiteX7" fmla="*/ 213694 w 1863800"/>
              <a:gd name="connsiteY7" fmla="*/ 1864854 h 1864854"/>
              <a:gd name="connsiteX8" fmla="*/ 0 w 1863800"/>
              <a:gd name="connsiteY8" fmla="*/ 1651160 h 1864854"/>
              <a:gd name="connsiteX9" fmla="*/ 0 w 1863800"/>
              <a:gd name="connsiteY9" fmla="*/ 213694 h 1864854"/>
              <a:gd name="connsiteX10" fmla="*/ 213694 w 1863800"/>
              <a:gd name="connsiteY10" fmla="*/ 0 h 1864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863800" h="1864854">
                <a:moveTo>
                  <a:pt x="213694" y="0"/>
                </a:moveTo>
                <a:lnTo>
                  <a:pt x="1651160" y="0"/>
                </a:lnTo>
                <a:cubicBezTo>
                  <a:pt x="1754429" y="0"/>
                  <a:pt x="1840587" y="73251"/>
                  <a:pt x="1860514" y="170628"/>
                </a:cubicBezTo>
                <a:lnTo>
                  <a:pt x="1863800" y="203234"/>
                </a:lnTo>
                <a:lnTo>
                  <a:pt x="1863800" y="1661620"/>
                </a:lnTo>
                <a:lnTo>
                  <a:pt x="1860514" y="1694227"/>
                </a:lnTo>
                <a:cubicBezTo>
                  <a:pt x="1840587" y="1791603"/>
                  <a:pt x="1754429" y="1864854"/>
                  <a:pt x="1651160" y="1864854"/>
                </a:cubicBezTo>
                <a:lnTo>
                  <a:pt x="213694" y="1864854"/>
                </a:lnTo>
                <a:cubicBezTo>
                  <a:pt x="95674" y="1864854"/>
                  <a:pt x="0" y="1769180"/>
                  <a:pt x="0" y="1651160"/>
                </a:cubicBezTo>
                <a:lnTo>
                  <a:pt x="0" y="213694"/>
                </a:lnTo>
                <a:cubicBezTo>
                  <a:pt x="0" y="95674"/>
                  <a:pt x="95674" y="0"/>
                  <a:pt x="213694" y="0"/>
                </a:cubicBezTo>
                <a:close/>
              </a:path>
            </a:pathLst>
          </a:custGeom>
          <a:effectLst>
            <a:outerShdw blurRad="63500" sx="102000" sy="102000" algn="ctr" rotWithShape="0">
              <a:prstClr val="black">
                <a:alpha val="13000"/>
              </a:prstClr>
            </a:outerShdw>
          </a:effectLst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7" name="그림 개체 틀 16">
            <a:extLst>
              <a:ext uri="{FF2B5EF4-FFF2-40B4-BE49-F238E27FC236}">
                <a16:creationId xmlns:a16="http://schemas.microsoft.com/office/drawing/2014/main" id="{673B70D7-B209-F08E-AF0D-FA378111870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454179" y="2029652"/>
            <a:ext cx="1863800" cy="1864854"/>
          </a:xfrm>
          <a:custGeom>
            <a:avLst/>
            <a:gdLst>
              <a:gd name="connsiteX0" fmla="*/ 213694 w 1863800"/>
              <a:gd name="connsiteY0" fmla="*/ 0 h 1864854"/>
              <a:gd name="connsiteX1" fmla="*/ 1651160 w 1863800"/>
              <a:gd name="connsiteY1" fmla="*/ 0 h 1864854"/>
              <a:gd name="connsiteX2" fmla="*/ 1860514 w 1863800"/>
              <a:gd name="connsiteY2" fmla="*/ 170628 h 1864854"/>
              <a:gd name="connsiteX3" fmla="*/ 1863800 w 1863800"/>
              <a:gd name="connsiteY3" fmla="*/ 203234 h 1864854"/>
              <a:gd name="connsiteX4" fmla="*/ 1863800 w 1863800"/>
              <a:gd name="connsiteY4" fmla="*/ 1661620 h 1864854"/>
              <a:gd name="connsiteX5" fmla="*/ 1860514 w 1863800"/>
              <a:gd name="connsiteY5" fmla="*/ 1694227 h 1864854"/>
              <a:gd name="connsiteX6" fmla="*/ 1651160 w 1863800"/>
              <a:gd name="connsiteY6" fmla="*/ 1864854 h 1864854"/>
              <a:gd name="connsiteX7" fmla="*/ 213694 w 1863800"/>
              <a:gd name="connsiteY7" fmla="*/ 1864854 h 1864854"/>
              <a:gd name="connsiteX8" fmla="*/ 0 w 1863800"/>
              <a:gd name="connsiteY8" fmla="*/ 1651160 h 1864854"/>
              <a:gd name="connsiteX9" fmla="*/ 0 w 1863800"/>
              <a:gd name="connsiteY9" fmla="*/ 213694 h 1864854"/>
              <a:gd name="connsiteX10" fmla="*/ 213694 w 1863800"/>
              <a:gd name="connsiteY10" fmla="*/ 0 h 1864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863800" h="1864854">
                <a:moveTo>
                  <a:pt x="213694" y="0"/>
                </a:moveTo>
                <a:lnTo>
                  <a:pt x="1651160" y="0"/>
                </a:lnTo>
                <a:cubicBezTo>
                  <a:pt x="1754429" y="0"/>
                  <a:pt x="1840587" y="73251"/>
                  <a:pt x="1860514" y="170628"/>
                </a:cubicBezTo>
                <a:lnTo>
                  <a:pt x="1863800" y="203234"/>
                </a:lnTo>
                <a:lnTo>
                  <a:pt x="1863800" y="1661620"/>
                </a:lnTo>
                <a:lnTo>
                  <a:pt x="1860514" y="1694227"/>
                </a:lnTo>
                <a:cubicBezTo>
                  <a:pt x="1840587" y="1791603"/>
                  <a:pt x="1754429" y="1864854"/>
                  <a:pt x="1651160" y="1864854"/>
                </a:cubicBezTo>
                <a:lnTo>
                  <a:pt x="213694" y="1864854"/>
                </a:lnTo>
                <a:cubicBezTo>
                  <a:pt x="95674" y="1864854"/>
                  <a:pt x="0" y="1769180"/>
                  <a:pt x="0" y="1651160"/>
                </a:cubicBezTo>
                <a:lnTo>
                  <a:pt x="0" y="213694"/>
                </a:lnTo>
                <a:cubicBezTo>
                  <a:pt x="0" y="95674"/>
                  <a:pt x="95674" y="0"/>
                  <a:pt x="213694" y="0"/>
                </a:cubicBezTo>
                <a:close/>
              </a:path>
            </a:pathLst>
          </a:custGeom>
          <a:effectLst>
            <a:outerShdw blurRad="63500" sx="102000" sy="102000" algn="ctr" rotWithShape="0">
              <a:prstClr val="black">
                <a:alpha val="13000"/>
              </a:prstClr>
            </a:outerShdw>
          </a:effectLst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3" name="그림 개체 틀 12">
            <a:extLst>
              <a:ext uri="{FF2B5EF4-FFF2-40B4-BE49-F238E27FC236}">
                <a16:creationId xmlns:a16="http://schemas.microsoft.com/office/drawing/2014/main" id="{E2853097-B2AC-199E-2D22-77DAF133877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4108" y="2029652"/>
            <a:ext cx="1863800" cy="1864854"/>
          </a:xfrm>
          <a:custGeom>
            <a:avLst/>
            <a:gdLst>
              <a:gd name="connsiteX0" fmla="*/ 213694 w 1863800"/>
              <a:gd name="connsiteY0" fmla="*/ 0 h 1864854"/>
              <a:gd name="connsiteX1" fmla="*/ 1651160 w 1863800"/>
              <a:gd name="connsiteY1" fmla="*/ 0 h 1864854"/>
              <a:gd name="connsiteX2" fmla="*/ 1860514 w 1863800"/>
              <a:gd name="connsiteY2" fmla="*/ 170628 h 1864854"/>
              <a:gd name="connsiteX3" fmla="*/ 1863800 w 1863800"/>
              <a:gd name="connsiteY3" fmla="*/ 203234 h 1864854"/>
              <a:gd name="connsiteX4" fmla="*/ 1863800 w 1863800"/>
              <a:gd name="connsiteY4" fmla="*/ 1661620 h 1864854"/>
              <a:gd name="connsiteX5" fmla="*/ 1860514 w 1863800"/>
              <a:gd name="connsiteY5" fmla="*/ 1694227 h 1864854"/>
              <a:gd name="connsiteX6" fmla="*/ 1651160 w 1863800"/>
              <a:gd name="connsiteY6" fmla="*/ 1864854 h 1864854"/>
              <a:gd name="connsiteX7" fmla="*/ 213694 w 1863800"/>
              <a:gd name="connsiteY7" fmla="*/ 1864854 h 1864854"/>
              <a:gd name="connsiteX8" fmla="*/ 0 w 1863800"/>
              <a:gd name="connsiteY8" fmla="*/ 1651160 h 1864854"/>
              <a:gd name="connsiteX9" fmla="*/ 0 w 1863800"/>
              <a:gd name="connsiteY9" fmla="*/ 213694 h 1864854"/>
              <a:gd name="connsiteX10" fmla="*/ 213694 w 1863800"/>
              <a:gd name="connsiteY10" fmla="*/ 0 h 1864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863800" h="1864854">
                <a:moveTo>
                  <a:pt x="213694" y="0"/>
                </a:moveTo>
                <a:lnTo>
                  <a:pt x="1651160" y="0"/>
                </a:lnTo>
                <a:cubicBezTo>
                  <a:pt x="1754429" y="0"/>
                  <a:pt x="1840587" y="73251"/>
                  <a:pt x="1860514" y="170628"/>
                </a:cubicBezTo>
                <a:lnTo>
                  <a:pt x="1863800" y="203234"/>
                </a:lnTo>
                <a:lnTo>
                  <a:pt x="1863800" y="1661620"/>
                </a:lnTo>
                <a:lnTo>
                  <a:pt x="1860514" y="1694227"/>
                </a:lnTo>
                <a:cubicBezTo>
                  <a:pt x="1840587" y="1791603"/>
                  <a:pt x="1754429" y="1864854"/>
                  <a:pt x="1651160" y="1864854"/>
                </a:cubicBezTo>
                <a:lnTo>
                  <a:pt x="213694" y="1864854"/>
                </a:lnTo>
                <a:cubicBezTo>
                  <a:pt x="95674" y="1864854"/>
                  <a:pt x="0" y="1769180"/>
                  <a:pt x="0" y="1651160"/>
                </a:cubicBezTo>
                <a:lnTo>
                  <a:pt x="0" y="213694"/>
                </a:lnTo>
                <a:cubicBezTo>
                  <a:pt x="0" y="95674"/>
                  <a:pt x="95674" y="0"/>
                  <a:pt x="213694" y="0"/>
                </a:cubicBezTo>
                <a:close/>
              </a:path>
            </a:pathLst>
          </a:custGeom>
          <a:effectLst>
            <a:outerShdw blurRad="63500" sx="102000" sy="102000" algn="ctr" rotWithShape="0">
              <a:prstClr val="black">
                <a:alpha val="13000"/>
              </a:prstClr>
            </a:outerShdw>
          </a:effectLst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2025-03-10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897170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0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8DBFC530-D223-93B7-D637-74ADE263F94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620000" y="1065231"/>
            <a:ext cx="4572000" cy="5792771"/>
          </a:xfrm>
          <a:custGeom>
            <a:avLst/>
            <a:gdLst>
              <a:gd name="connsiteX0" fmla="*/ 0 w 4572000"/>
              <a:gd name="connsiteY0" fmla="*/ 0 h 5792771"/>
              <a:gd name="connsiteX1" fmla="*/ 4572000 w 4572000"/>
              <a:gd name="connsiteY1" fmla="*/ 0 h 5792771"/>
              <a:gd name="connsiteX2" fmla="*/ 4572000 w 4572000"/>
              <a:gd name="connsiteY2" fmla="*/ 5792771 h 5792771"/>
              <a:gd name="connsiteX3" fmla="*/ 0 w 4572000"/>
              <a:gd name="connsiteY3" fmla="*/ 5792771 h 5792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72000" h="5792771">
                <a:moveTo>
                  <a:pt x="0" y="0"/>
                </a:moveTo>
                <a:lnTo>
                  <a:pt x="4572000" y="0"/>
                </a:lnTo>
                <a:lnTo>
                  <a:pt x="4572000" y="5792771"/>
                </a:lnTo>
                <a:lnTo>
                  <a:pt x="0" y="579277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2025-03-10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7974377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967A8ACD-56FD-C1E4-6A90-AED1425A31E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936344" y="-21300"/>
            <a:ext cx="6255658" cy="5460680"/>
          </a:xfrm>
          <a:custGeom>
            <a:avLst/>
            <a:gdLst>
              <a:gd name="connsiteX0" fmla="*/ 212180 w 6255658"/>
              <a:gd name="connsiteY0" fmla="*/ 0 h 5460680"/>
              <a:gd name="connsiteX1" fmla="*/ 6255657 w 6255658"/>
              <a:gd name="connsiteY1" fmla="*/ 0 h 5460680"/>
              <a:gd name="connsiteX2" fmla="*/ 6255658 w 6255658"/>
              <a:gd name="connsiteY2" fmla="*/ 4888641 h 5460680"/>
              <a:gd name="connsiteX3" fmla="*/ 6081528 w 6255658"/>
              <a:gd name="connsiteY3" fmla="*/ 4985749 h 5460680"/>
              <a:gd name="connsiteX4" fmla="*/ 1215825 w 6255658"/>
              <a:gd name="connsiteY4" fmla="*/ 4244856 h 5460680"/>
              <a:gd name="connsiteX5" fmla="*/ 170976 w 6255658"/>
              <a:gd name="connsiteY5" fmla="*/ 127724 h 546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55658" h="5460680">
                <a:moveTo>
                  <a:pt x="212180" y="0"/>
                </a:moveTo>
                <a:lnTo>
                  <a:pt x="6255657" y="0"/>
                </a:lnTo>
                <a:lnTo>
                  <a:pt x="6255658" y="4888641"/>
                </a:lnTo>
                <a:lnTo>
                  <a:pt x="6081528" y="4985749"/>
                </a:lnTo>
                <a:cubicBezTo>
                  <a:pt x="4515037" y="5808964"/>
                  <a:pt x="2532968" y="5561999"/>
                  <a:pt x="1215825" y="4244856"/>
                </a:cubicBezTo>
                <a:cubicBezTo>
                  <a:pt x="101319" y="3130350"/>
                  <a:pt x="-246964" y="1539774"/>
                  <a:pt x="170976" y="127724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2025-03-10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7644314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그림 개체 틀 9">
            <a:extLst>
              <a:ext uri="{FF2B5EF4-FFF2-40B4-BE49-F238E27FC236}">
                <a16:creationId xmlns:a16="http://schemas.microsoft.com/office/drawing/2014/main" id="{72285AD4-9FDD-356E-33F5-6D22341E92E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" y="3912619"/>
            <a:ext cx="2009775" cy="2009775"/>
          </a:xfrm>
          <a:custGeom>
            <a:avLst/>
            <a:gdLst>
              <a:gd name="connsiteX0" fmla="*/ 0 w 2009775"/>
              <a:gd name="connsiteY0" fmla="*/ 0 h 2009775"/>
              <a:gd name="connsiteX1" fmla="*/ 2009775 w 2009775"/>
              <a:gd name="connsiteY1" fmla="*/ 0 h 2009775"/>
              <a:gd name="connsiteX2" fmla="*/ 2009775 w 2009775"/>
              <a:gd name="connsiteY2" fmla="*/ 2009775 h 2009775"/>
              <a:gd name="connsiteX3" fmla="*/ 0 w 2009775"/>
              <a:gd name="connsiteY3" fmla="*/ 2009775 h 2009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09775" h="2009775">
                <a:moveTo>
                  <a:pt x="0" y="0"/>
                </a:moveTo>
                <a:lnTo>
                  <a:pt x="2009775" y="0"/>
                </a:lnTo>
                <a:lnTo>
                  <a:pt x="2009775" y="2009775"/>
                </a:lnTo>
                <a:lnTo>
                  <a:pt x="0" y="200977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1" name="그림 개체 틀 10">
            <a:extLst>
              <a:ext uri="{FF2B5EF4-FFF2-40B4-BE49-F238E27FC236}">
                <a16:creationId xmlns:a16="http://schemas.microsoft.com/office/drawing/2014/main" id="{3F4064D8-2350-FABB-5750-4FA70EABAB9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111482" y="3912619"/>
            <a:ext cx="2009775" cy="2009775"/>
          </a:xfrm>
          <a:custGeom>
            <a:avLst/>
            <a:gdLst>
              <a:gd name="connsiteX0" fmla="*/ 0 w 2009775"/>
              <a:gd name="connsiteY0" fmla="*/ 0 h 2009775"/>
              <a:gd name="connsiteX1" fmla="*/ 2009775 w 2009775"/>
              <a:gd name="connsiteY1" fmla="*/ 0 h 2009775"/>
              <a:gd name="connsiteX2" fmla="*/ 2009775 w 2009775"/>
              <a:gd name="connsiteY2" fmla="*/ 2009775 h 2009775"/>
              <a:gd name="connsiteX3" fmla="*/ 0 w 2009775"/>
              <a:gd name="connsiteY3" fmla="*/ 2009775 h 2009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09775" h="2009775">
                <a:moveTo>
                  <a:pt x="0" y="0"/>
                </a:moveTo>
                <a:lnTo>
                  <a:pt x="2009775" y="0"/>
                </a:lnTo>
                <a:lnTo>
                  <a:pt x="2009775" y="2009775"/>
                </a:lnTo>
                <a:lnTo>
                  <a:pt x="0" y="200977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2" name="그림 개체 틀 11">
            <a:extLst>
              <a:ext uri="{FF2B5EF4-FFF2-40B4-BE49-F238E27FC236}">
                <a16:creationId xmlns:a16="http://schemas.microsoft.com/office/drawing/2014/main" id="{C7425133-E9A0-2BDE-2D09-EA4E02D509B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070746" y="3912619"/>
            <a:ext cx="2009775" cy="2009775"/>
          </a:xfrm>
          <a:custGeom>
            <a:avLst/>
            <a:gdLst>
              <a:gd name="connsiteX0" fmla="*/ 0 w 2009775"/>
              <a:gd name="connsiteY0" fmla="*/ 0 h 2009775"/>
              <a:gd name="connsiteX1" fmla="*/ 2009775 w 2009775"/>
              <a:gd name="connsiteY1" fmla="*/ 0 h 2009775"/>
              <a:gd name="connsiteX2" fmla="*/ 2009775 w 2009775"/>
              <a:gd name="connsiteY2" fmla="*/ 2009775 h 2009775"/>
              <a:gd name="connsiteX3" fmla="*/ 0 w 2009775"/>
              <a:gd name="connsiteY3" fmla="*/ 2009775 h 2009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09775" h="2009775">
                <a:moveTo>
                  <a:pt x="0" y="0"/>
                </a:moveTo>
                <a:lnTo>
                  <a:pt x="2009775" y="0"/>
                </a:lnTo>
                <a:lnTo>
                  <a:pt x="2009775" y="2009775"/>
                </a:lnTo>
                <a:lnTo>
                  <a:pt x="0" y="200977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3" name="그림 개체 틀 12">
            <a:extLst>
              <a:ext uri="{FF2B5EF4-FFF2-40B4-BE49-F238E27FC236}">
                <a16:creationId xmlns:a16="http://schemas.microsoft.com/office/drawing/2014/main" id="{7FC29257-E58E-5114-C5C0-6F183362C83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182227" y="3912619"/>
            <a:ext cx="2009775" cy="2009775"/>
          </a:xfrm>
          <a:custGeom>
            <a:avLst/>
            <a:gdLst>
              <a:gd name="connsiteX0" fmla="*/ 0 w 2009775"/>
              <a:gd name="connsiteY0" fmla="*/ 0 h 2009775"/>
              <a:gd name="connsiteX1" fmla="*/ 2009775 w 2009775"/>
              <a:gd name="connsiteY1" fmla="*/ 0 h 2009775"/>
              <a:gd name="connsiteX2" fmla="*/ 2009775 w 2009775"/>
              <a:gd name="connsiteY2" fmla="*/ 2009775 h 2009775"/>
              <a:gd name="connsiteX3" fmla="*/ 0 w 2009775"/>
              <a:gd name="connsiteY3" fmla="*/ 2009775 h 2009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09775" h="2009775">
                <a:moveTo>
                  <a:pt x="0" y="0"/>
                </a:moveTo>
                <a:lnTo>
                  <a:pt x="2009775" y="0"/>
                </a:lnTo>
                <a:lnTo>
                  <a:pt x="2009775" y="2009775"/>
                </a:lnTo>
                <a:lnTo>
                  <a:pt x="0" y="200977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4" name="그림 개체 틀 13">
            <a:extLst>
              <a:ext uri="{FF2B5EF4-FFF2-40B4-BE49-F238E27FC236}">
                <a16:creationId xmlns:a16="http://schemas.microsoft.com/office/drawing/2014/main" id="{6A0BFB60-EEEF-BB15-BB16-F87C80EC823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070746" y="1793605"/>
            <a:ext cx="2009775" cy="2009775"/>
          </a:xfrm>
          <a:custGeom>
            <a:avLst/>
            <a:gdLst>
              <a:gd name="connsiteX0" fmla="*/ 0 w 2009775"/>
              <a:gd name="connsiteY0" fmla="*/ 0 h 2009775"/>
              <a:gd name="connsiteX1" fmla="*/ 2009775 w 2009775"/>
              <a:gd name="connsiteY1" fmla="*/ 0 h 2009775"/>
              <a:gd name="connsiteX2" fmla="*/ 2009775 w 2009775"/>
              <a:gd name="connsiteY2" fmla="*/ 2009775 h 2009775"/>
              <a:gd name="connsiteX3" fmla="*/ 0 w 2009775"/>
              <a:gd name="connsiteY3" fmla="*/ 2009775 h 2009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09775" h="2009775">
                <a:moveTo>
                  <a:pt x="0" y="0"/>
                </a:moveTo>
                <a:lnTo>
                  <a:pt x="2009775" y="0"/>
                </a:lnTo>
                <a:lnTo>
                  <a:pt x="2009775" y="2009775"/>
                </a:lnTo>
                <a:lnTo>
                  <a:pt x="0" y="200977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5" name="그림 개체 틀 14">
            <a:extLst>
              <a:ext uri="{FF2B5EF4-FFF2-40B4-BE49-F238E27FC236}">
                <a16:creationId xmlns:a16="http://schemas.microsoft.com/office/drawing/2014/main" id="{D519F035-0828-AE85-61F1-E653DFACA5D6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0182227" y="1793605"/>
            <a:ext cx="2009775" cy="2009775"/>
          </a:xfrm>
          <a:custGeom>
            <a:avLst/>
            <a:gdLst>
              <a:gd name="connsiteX0" fmla="*/ 0 w 2009775"/>
              <a:gd name="connsiteY0" fmla="*/ 0 h 2009775"/>
              <a:gd name="connsiteX1" fmla="*/ 2009775 w 2009775"/>
              <a:gd name="connsiteY1" fmla="*/ 0 h 2009775"/>
              <a:gd name="connsiteX2" fmla="*/ 2009775 w 2009775"/>
              <a:gd name="connsiteY2" fmla="*/ 2009775 h 2009775"/>
              <a:gd name="connsiteX3" fmla="*/ 0 w 2009775"/>
              <a:gd name="connsiteY3" fmla="*/ 2009775 h 2009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09775" h="2009775">
                <a:moveTo>
                  <a:pt x="0" y="0"/>
                </a:moveTo>
                <a:lnTo>
                  <a:pt x="2009775" y="0"/>
                </a:lnTo>
                <a:lnTo>
                  <a:pt x="2009775" y="2009775"/>
                </a:lnTo>
                <a:lnTo>
                  <a:pt x="0" y="200977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6" name="그림 개체 틀 15">
            <a:extLst>
              <a:ext uri="{FF2B5EF4-FFF2-40B4-BE49-F238E27FC236}">
                <a16:creationId xmlns:a16="http://schemas.microsoft.com/office/drawing/2014/main" id="{BDBC7732-D721-1932-0112-BA6C52CDF82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959266" y="1793605"/>
            <a:ext cx="2009775" cy="2009775"/>
          </a:xfrm>
          <a:custGeom>
            <a:avLst/>
            <a:gdLst>
              <a:gd name="connsiteX0" fmla="*/ 0 w 2009775"/>
              <a:gd name="connsiteY0" fmla="*/ 0 h 2009775"/>
              <a:gd name="connsiteX1" fmla="*/ 2009775 w 2009775"/>
              <a:gd name="connsiteY1" fmla="*/ 0 h 2009775"/>
              <a:gd name="connsiteX2" fmla="*/ 2009775 w 2009775"/>
              <a:gd name="connsiteY2" fmla="*/ 2009775 h 2009775"/>
              <a:gd name="connsiteX3" fmla="*/ 0 w 2009775"/>
              <a:gd name="connsiteY3" fmla="*/ 2009775 h 2009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09775" h="2009775">
                <a:moveTo>
                  <a:pt x="0" y="0"/>
                </a:moveTo>
                <a:lnTo>
                  <a:pt x="2009775" y="0"/>
                </a:lnTo>
                <a:lnTo>
                  <a:pt x="2009775" y="2009775"/>
                </a:lnTo>
                <a:lnTo>
                  <a:pt x="0" y="200977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2025-03-10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02832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534E30C5-D390-EEDA-EA42-6975D51FD82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10176" y="0"/>
            <a:ext cx="6981825" cy="68580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2025-03-10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586363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3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1A7FD6E7-22DE-D153-AF79-0F38D96EC3B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7708" y="1867450"/>
            <a:ext cx="10765633" cy="2129574"/>
          </a:xfrm>
          <a:custGeom>
            <a:avLst/>
            <a:gdLst>
              <a:gd name="connsiteX0" fmla="*/ 305061 w 10765633"/>
              <a:gd name="connsiteY0" fmla="*/ 0 h 2129574"/>
              <a:gd name="connsiteX1" fmla="*/ 10495496 w 10765633"/>
              <a:gd name="connsiteY1" fmla="*/ 0 h 2129574"/>
              <a:gd name="connsiteX2" fmla="*/ 10748458 w 10765633"/>
              <a:gd name="connsiteY2" fmla="*/ 134498 h 2129574"/>
              <a:gd name="connsiteX3" fmla="*/ 10765633 w 10765633"/>
              <a:gd name="connsiteY3" fmla="*/ 166142 h 2129574"/>
              <a:gd name="connsiteX4" fmla="*/ 10765633 w 10765633"/>
              <a:gd name="connsiteY4" fmla="*/ 1963432 h 2129574"/>
              <a:gd name="connsiteX5" fmla="*/ 10748458 w 10765633"/>
              <a:gd name="connsiteY5" fmla="*/ 1995076 h 2129574"/>
              <a:gd name="connsiteX6" fmla="*/ 10495496 w 10765633"/>
              <a:gd name="connsiteY6" fmla="*/ 2129574 h 2129574"/>
              <a:gd name="connsiteX7" fmla="*/ 305061 w 10765633"/>
              <a:gd name="connsiteY7" fmla="*/ 2129574 h 2129574"/>
              <a:gd name="connsiteX8" fmla="*/ 0 w 10765633"/>
              <a:gd name="connsiteY8" fmla="*/ 1824513 h 2129574"/>
              <a:gd name="connsiteX9" fmla="*/ 0 w 10765633"/>
              <a:gd name="connsiteY9" fmla="*/ 305061 h 2129574"/>
              <a:gd name="connsiteX10" fmla="*/ 305061 w 10765633"/>
              <a:gd name="connsiteY10" fmla="*/ 0 h 2129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765633" h="2129574">
                <a:moveTo>
                  <a:pt x="305061" y="0"/>
                </a:moveTo>
                <a:lnTo>
                  <a:pt x="10495496" y="0"/>
                </a:lnTo>
                <a:cubicBezTo>
                  <a:pt x="10600797" y="0"/>
                  <a:pt x="10693636" y="53352"/>
                  <a:pt x="10748458" y="134498"/>
                </a:cubicBezTo>
                <a:lnTo>
                  <a:pt x="10765633" y="166142"/>
                </a:lnTo>
                <a:lnTo>
                  <a:pt x="10765633" y="1963432"/>
                </a:lnTo>
                <a:lnTo>
                  <a:pt x="10748458" y="1995076"/>
                </a:lnTo>
                <a:cubicBezTo>
                  <a:pt x="10693636" y="2076223"/>
                  <a:pt x="10600797" y="2129574"/>
                  <a:pt x="10495496" y="2129574"/>
                </a:cubicBezTo>
                <a:lnTo>
                  <a:pt x="305061" y="2129574"/>
                </a:lnTo>
                <a:cubicBezTo>
                  <a:pt x="136580" y="2129574"/>
                  <a:pt x="0" y="1992994"/>
                  <a:pt x="0" y="1824513"/>
                </a:cubicBezTo>
                <a:lnTo>
                  <a:pt x="0" y="305061"/>
                </a:lnTo>
                <a:cubicBezTo>
                  <a:pt x="0" y="136580"/>
                  <a:pt x="136580" y="0"/>
                  <a:pt x="30506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2025-03-10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5507525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4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B4D32FFD-A467-F1F3-E57B-88ACBB7D6C5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1268413"/>
            <a:ext cx="5398294" cy="5040312"/>
          </a:xfrm>
          <a:custGeom>
            <a:avLst/>
            <a:gdLst>
              <a:gd name="connsiteX0" fmla="*/ 303628 w 5398294"/>
              <a:gd name="connsiteY0" fmla="*/ 0 h 5040312"/>
              <a:gd name="connsiteX1" fmla="*/ 5094666 w 5398294"/>
              <a:gd name="connsiteY1" fmla="*/ 0 h 5040312"/>
              <a:gd name="connsiteX2" fmla="*/ 5398294 w 5398294"/>
              <a:gd name="connsiteY2" fmla="*/ 303628 h 5040312"/>
              <a:gd name="connsiteX3" fmla="*/ 5398294 w 5398294"/>
              <a:gd name="connsiteY3" fmla="*/ 4736684 h 5040312"/>
              <a:gd name="connsiteX4" fmla="*/ 5094666 w 5398294"/>
              <a:gd name="connsiteY4" fmla="*/ 5040312 h 5040312"/>
              <a:gd name="connsiteX5" fmla="*/ 303628 w 5398294"/>
              <a:gd name="connsiteY5" fmla="*/ 5040312 h 5040312"/>
              <a:gd name="connsiteX6" fmla="*/ 0 w 5398294"/>
              <a:gd name="connsiteY6" fmla="*/ 4736684 h 5040312"/>
              <a:gd name="connsiteX7" fmla="*/ 0 w 5398294"/>
              <a:gd name="connsiteY7" fmla="*/ 303628 h 5040312"/>
              <a:gd name="connsiteX8" fmla="*/ 303628 w 5398294"/>
              <a:gd name="connsiteY8" fmla="*/ 0 h 5040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398294" h="5040312">
                <a:moveTo>
                  <a:pt x="303628" y="0"/>
                </a:moveTo>
                <a:lnTo>
                  <a:pt x="5094666" y="0"/>
                </a:lnTo>
                <a:cubicBezTo>
                  <a:pt x="5262355" y="0"/>
                  <a:pt x="5398294" y="135939"/>
                  <a:pt x="5398294" y="303628"/>
                </a:cubicBezTo>
                <a:lnTo>
                  <a:pt x="5398294" y="4736684"/>
                </a:lnTo>
                <a:cubicBezTo>
                  <a:pt x="5398294" y="4904373"/>
                  <a:pt x="5262355" y="5040312"/>
                  <a:pt x="5094666" y="5040312"/>
                </a:cubicBezTo>
                <a:lnTo>
                  <a:pt x="303628" y="5040312"/>
                </a:lnTo>
                <a:cubicBezTo>
                  <a:pt x="135939" y="5040312"/>
                  <a:pt x="0" y="4904373"/>
                  <a:pt x="0" y="4736684"/>
                </a:cubicBezTo>
                <a:lnTo>
                  <a:pt x="0" y="303628"/>
                </a:lnTo>
                <a:cubicBezTo>
                  <a:pt x="0" y="135939"/>
                  <a:pt x="135939" y="0"/>
                  <a:pt x="30362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2025-03-10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1127988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5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8E5511EC-6FDA-BE74-5E3F-43F2C4E9C04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038601" y="1552576"/>
            <a:ext cx="4371975" cy="5321131"/>
          </a:xfrm>
          <a:custGeom>
            <a:avLst/>
            <a:gdLst>
              <a:gd name="connsiteX0" fmla="*/ 0 w 4371975"/>
              <a:gd name="connsiteY0" fmla="*/ 0 h 5321131"/>
              <a:gd name="connsiteX1" fmla="*/ 4371975 w 4371975"/>
              <a:gd name="connsiteY1" fmla="*/ 0 h 5321131"/>
              <a:gd name="connsiteX2" fmla="*/ 4371975 w 4371975"/>
              <a:gd name="connsiteY2" fmla="*/ 5321131 h 5321131"/>
              <a:gd name="connsiteX3" fmla="*/ 0 w 4371975"/>
              <a:gd name="connsiteY3" fmla="*/ 5321131 h 5321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71975" h="5321131">
                <a:moveTo>
                  <a:pt x="0" y="0"/>
                </a:moveTo>
                <a:lnTo>
                  <a:pt x="4371975" y="0"/>
                </a:lnTo>
                <a:lnTo>
                  <a:pt x="4371975" y="5321131"/>
                </a:lnTo>
                <a:lnTo>
                  <a:pt x="0" y="532113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2025-03-10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6797320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6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F6DAD5E2-5AD7-BCB7-59CA-A170F25A308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3106056"/>
            <a:ext cx="12192000" cy="3751944"/>
          </a:xfrm>
          <a:custGeom>
            <a:avLst/>
            <a:gdLst>
              <a:gd name="connsiteX0" fmla="*/ 0 w 12192000"/>
              <a:gd name="connsiteY0" fmla="*/ 0 h 3751944"/>
              <a:gd name="connsiteX1" fmla="*/ 12192000 w 12192000"/>
              <a:gd name="connsiteY1" fmla="*/ 0 h 3751944"/>
              <a:gd name="connsiteX2" fmla="*/ 12192000 w 12192000"/>
              <a:gd name="connsiteY2" fmla="*/ 3751944 h 3751944"/>
              <a:gd name="connsiteX3" fmla="*/ 0 w 12192000"/>
              <a:gd name="connsiteY3" fmla="*/ 3751944 h 37519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751944">
                <a:moveTo>
                  <a:pt x="0" y="0"/>
                </a:moveTo>
                <a:lnTo>
                  <a:pt x="12192000" y="0"/>
                </a:lnTo>
                <a:lnTo>
                  <a:pt x="12192000" y="3751944"/>
                </a:lnTo>
                <a:lnTo>
                  <a:pt x="0" y="375194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2025-03-10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2612859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7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그림 개체 틀 12">
            <a:extLst>
              <a:ext uri="{FF2B5EF4-FFF2-40B4-BE49-F238E27FC236}">
                <a16:creationId xmlns:a16="http://schemas.microsoft.com/office/drawing/2014/main" id="{F0C55F81-FBCC-C9AA-04A5-5E9BA9935DC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083094" y="3664066"/>
            <a:ext cx="1865782" cy="653974"/>
          </a:xfrm>
          <a:custGeom>
            <a:avLst/>
            <a:gdLst>
              <a:gd name="connsiteX0" fmla="*/ 66136 w 1865782"/>
              <a:gd name="connsiteY0" fmla="*/ 0 h 653974"/>
              <a:gd name="connsiteX1" fmla="*/ 1799646 w 1865782"/>
              <a:gd name="connsiteY1" fmla="*/ 0 h 653974"/>
              <a:gd name="connsiteX2" fmla="*/ 1865782 w 1865782"/>
              <a:gd name="connsiteY2" fmla="*/ 66136 h 653974"/>
              <a:gd name="connsiteX3" fmla="*/ 1865782 w 1865782"/>
              <a:gd name="connsiteY3" fmla="*/ 587838 h 653974"/>
              <a:gd name="connsiteX4" fmla="*/ 1799646 w 1865782"/>
              <a:gd name="connsiteY4" fmla="*/ 653974 h 653974"/>
              <a:gd name="connsiteX5" fmla="*/ 66136 w 1865782"/>
              <a:gd name="connsiteY5" fmla="*/ 653974 h 653974"/>
              <a:gd name="connsiteX6" fmla="*/ 0 w 1865782"/>
              <a:gd name="connsiteY6" fmla="*/ 587838 h 653974"/>
              <a:gd name="connsiteX7" fmla="*/ 0 w 1865782"/>
              <a:gd name="connsiteY7" fmla="*/ 66136 h 653974"/>
              <a:gd name="connsiteX8" fmla="*/ 66136 w 1865782"/>
              <a:gd name="connsiteY8" fmla="*/ 0 h 653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65782" h="653974">
                <a:moveTo>
                  <a:pt x="66136" y="0"/>
                </a:moveTo>
                <a:lnTo>
                  <a:pt x="1799646" y="0"/>
                </a:lnTo>
                <a:cubicBezTo>
                  <a:pt x="1836172" y="0"/>
                  <a:pt x="1865782" y="29610"/>
                  <a:pt x="1865782" y="66136"/>
                </a:cubicBezTo>
                <a:lnTo>
                  <a:pt x="1865782" y="587838"/>
                </a:lnTo>
                <a:cubicBezTo>
                  <a:pt x="1865782" y="624364"/>
                  <a:pt x="1836172" y="653974"/>
                  <a:pt x="1799646" y="653974"/>
                </a:cubicBezTo>
                <a:lnTo>
                  <a:pt x="66136" y="653974"/>
                </a:lnTo>
                <a:cubicBezTo>
                  <a:pt x="29610" y="653974"/>
                  <a:pt x="0" y="624364"/>
                  <a:pt x="0" y="587838"/>
                </a:cubicBezTo>
                <a:lnTo>
                  <a:pt x="0" y="66136"/>
                </a:lnTo>
                <a:cubicBezTo>
                  <a:pt x="0" y="29610"/>
                  <a:pt x="29610" y="0"/>
                  <a:pt x="6613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4" name="그림 개체 틀 13">
            <a:extLst>
              <a:ext uri="{FF2B5EF4-FFF2-40B4-BE49-F238E27FC236}">
                <a16:creationId xmlns:a16="http://schemas.microsoft.com/office/drawing/2014/main" id="{25AD94B8-0534-3FFA-0D44-98CE2F7E6BD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083094" y="5164996"/>
            <a:ext cx="1865782" cy="653974"/>
          </a:xfrm>
          <a:custGeom>
            <a:avLst/>
            <a:gdLst>
              <a:gd name="connsiteX0" fmla="*/ 66136 w 1865782"/>
              <a:gd name="connsiteY0" fmla="*/ 0 h 653974"/>
              <a:gd name="connsiteX1" fmla="*/ 1799646 w 1865782"/>
              <a:gd name="connsiteY1" fmla="*/ 0 h 653974"/>
              <a:gd name="connsiteX2" fmla="*/ 1865782 w 1865782"/>
              <a:gd name="connsiteY2" fmla="*/ 66136 h 653974"/>
              <a:gd name="connsiteX3" fmla="*/ 1865782 w 1865782"/>
              <a:gd name="connsiteY3" fmla="*/ 587838 h 653974"/>
              <a:gd name="connsiteX4" fmla="*/ 1799646 w 1865782"/>
              <a:gd name="connsiteY4" fmla="*/ 653974 h 653974"/>
              <a:gd name="connsiteX5" fmla="*/ 66136 w 1865782"/>
              <a:gd name="connsiteY5" fmla="*/ 653974 h 653974"/>
              <a:gd name="connsiteX6" fmla="*/ 0 w 1865782"/>
              <a:gd name="connsiteY6" fmla="*/ 587838 h 653974"/>
              <a:gd name="connsiteX7" fmla="*/ 0 w 1865782"/>
              <a:gd name="connsiteY7" fmla="*/ 66136 h 653974"/>
              <a:gd name="connsiteX8" fmla="*/ 66136 w 1865782"/>
              <a:gd name="connsiteY8" fmla="*/ 0 h 653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65782" h="653974">
                <a:moveTo>
                  <a:pt x="66136" y="0"/>
                </a:moveTo>
                <a:lnTo>
                  <a:pt x="1799646" y="0"/>
                </a:lnTo>
                <a:cubicBezTo>
                  <a:pt x="1836172" y="0"/>
                  <a:pt x="1865782" y="29610"/>
                  <a:pt x="1865782" y="66136"/>
                </a:cubicBezTo>
                <a:lnTo>
                  <a:pt x="1865782" y="587838"/>
                </a:lnTo>
                <a:cubicBezTo>
                  <a:pt x="1865782" y="624364"/>
                  <a:pt x="1836172" y="653974"/>
                  <a:pt x="1799646" y="653974"/>
                </a:cubicBezTo>
                <a:lnTo>
                  <a:pt x="66136" y="653974"/>
                </a:lnTo>
                <a:cubicBezTo>
                  <a:pt x="29610" y="653974"/>
                  <a:pt x="0" y="624364"/>
                  <a:pt x="0" y="587838"/>
                </a:cubicBezTo>
                <a:lnTo>
                  <a:pt x="0" y="66136"/>
                </a:lnTo>
                <a:cubicBezTo>
                  <a:pt x="0" y="29610"/>
                  <a:pt x="29610" y="0"/>
                  <a:pt x="6613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2" name="그림 개체 틀 11">
            <a:extLst>
              <a:ext uri="{FF2B5EF4-FFF2-40B4-BE49-F238E27FC236}">
                <a16:creationId xmlns:a16="http://schemas.microsoft.com/office/drawing/2014/main" id="{6D10C485-4854-F5CC-700A-C7380E13BCF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083094" y="2163136"/>
            <a:ext cx="1865782" cy="653974"/>
          </a:xfrm>
          <a:custGeom>
            <a:avLst/>
            <a:gdLst>
              <a:gd name="connsiteX0" fmla="*/ 66136 w 1865782"/>
              <a:gd name="connsiteY0" fmla="*/ 0 h 653974"/>
              <a:gd name="connsiteX1" fmla="*/ 1799646 w 1865782"/>
              <a:gd name="connsiteY1" fmla="*/ 0 h 653974"/>
              <a:gd name="connsiteX2" fmla="*/ 1865782 w 1865782"/>
              <a:gd name="connsiteY2" fmla="*/ 66136 h 653974"/>
              <a:gd name="connsiteX3" fmla="*/ 1865782 w 1865782"/>
              <a:gd name="connsiteY3" fmla="*/ 587838 h 653974"/>
              <a:gd name="connsiteX4" fmla="*/ 1799646 w 1865782"/>
              <a:gd name="connsiteY4" fmla="*/ 653974 h 653974"/>
              <a:gd name="connsiteX5" fmla="*/ 66136 w 1865782"/>
              <a:gd name="connsiteY5" fmla="*/ 653974 h 653974"/>
              <a:gd name="connsiteX6" fmla="*/ 0 w 1865782"/>
              <a:gd name="connsiteY6" fmla="*/ 587838 h 653974"/>
              <a:gd name="connsiteX7" fmla="*/ 0 w 1865782"/>
              <a:gd name="connsiteY7" fmla="*/ 66136 h 653974"/>
              <a:gd name="connsiteX8" fmla="*/ 66136 w 1865782"/>
              <a:gd name="connsiteY8" fmla="*/ 0 h 653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65782" h="653974">
                <a:moveTo>
                  <a:pt x="66136" y="0"/>
                </a:moveTo>
                <a:lnTo>
                  <a:pt x="1799646" y="0"/>
                </a:lnTo>
                <a:cubicBezTo>
                  <a:pt x="1836172" y="0"/>
                  <a:pt x="1865782" y="29610"/>
                  <a:pt x="1865782" y="66136"/>
                </a:cubicBezTo>
                <a:lnTo>
                  <a:pt x="1865782" y="587838"/>
                </a:lnTo>
                <a:cubicBezTo>
                  <a:pt x="1865782" y="624364"/>
                  <a:pt x="1836172" y="653974"/>
                  <a:pt x="1799646" y="653974"/>
                </a:cubicBezTo>
                <a:lnTo>
                  <a:pt x="66136" y="653974"/>
                </a:lnTo>
                <a:cubicBezTo>
                  <a:pt x="29610" y="653974"/>
                  <a:pt x="0" y="624364"/>
                  <a:pt x="0" y="587838"/>
                </a:cubicBezTo>
                <a:lnTo>
                  <a:pt x="0" y="66136"/>
                </a:lnTo>
                <a:cubicBezTo>
                  <a:pt x="0" y="29610"/>
                  <a:pt x="29610" y="0"/>
                  <a:pt x="6613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2025-03-10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5068014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8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14A1D653-2045-26CB-B4E6-5D40FDFC1E0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710634" y="4617603"/>
            <a:ext cx="2770732" cy="1397593"/>
          </a:xfrm>
          <a:custGeom>
            <a:avLst/>
            <a:gdLst>
              <a:gd name="connsiteX0" fmla="*/ 66959 w 2770732"/>
              <a:gd name="connsiteY0" fmla="*/ 0 h 1397593"/>
              <a:gd name="connsiteX1" fmla="*/ 2703773 w 2770732"/>
              <a:gd name="connsiteY1" fmla="*/ 0 h 1397593"/>
              <a:gd name="connsiteX2" fmla="*/ 2770732 w 2770732"/>
              <a:gd name="connsiteY2" fmla="*/ 66959 h 1397593"/>
              <a:gd name="connsiteX3" fmla="*/ 2770732 w 2770732"/>
              <a:gd name="connsiteY3" fmla="*/ 1330634 h 1397593"/>
              <a:gd name="connsiteX4" fmla="*/ 2703773 w 2770732"/>
              <a:gd name="connsiteY4" fmla="*/ 1397593 h 1397593"/>
              <a:gd name="connsiteX5" fmla="*/ 66959 w 2770732"/>
              <a:gd name="connsiteY5" fmla="*/ 1397593 h 1397593"/>
              <a:gd name="connsiteX6" fmla="*/ 0 w 2770732"/>
              <a:gd name="connsiteY6" fmla="*/ 1330634 h 1397593"/>
              <a:gd name="connsiteX7" fmla="*/ 0 w 2770732"/>
              <a:gd name="connsiteY7" fmla="*/ 66959 h 1397593"/>
              <a:gd name="connsiteX8" fmla="*/ 66959 w 2770732"/>
              <a:gd name="connsiteY8" fmla="*/ 0 h 1397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70732" h="1397593">
                <a:moveTo>
                  <a:pt x="66959" y="0"/>
                </a:moveTo>
                <a:lnTo>
                  <a:pt x="2703773" y="0"/>
                </a:lnTo>
                <a:cubicBezTo>
                  <a:pt x="2740753" y="0"/>
                  <a:pt x="2770732" y="29979"/>
                  <a:pt x="2770732" y="66959"/>
                </a:cubicBezTo>
                <a:lnTo>
                  <a:pt x="2770732" y="1330634"/>
                </a:lnTo>
                <a:cubicBezTo>
                  <a:pt x="2770732" y="1367614"/>
                  <a:pt x="2740753" y="1397593"/>
                  <a:pt x="2703773" y="1397593"/>
                </a:cubicBezTo>
                <a:lnTo>
                  <a:pt x="66959" y="1397593"/>
                </a:lnTo>
                <a:cubicBezTo>
                  <a:pt x="29979" y="1397593"/>
                  <a:pt x="0" y="1367614"/>
                  <a:pt x="0" y="1330634"/>
                </a:cubicBezTo>
                <a:lnTo>
                  <a:pt x="0" y="66959"/>
                </a:lnTo>
                <a:cubicBezTo>
                  <a:pt x="0" y="29979"/>
                  <a:pt x="29979" y="0"/>
                  <a:pt x="6695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9" name="그림 개체 틀 8">
            <a:extLst>
              <a:ext uri="{FF2B5EF4-FFF2-40B4-BE49-F238E27FC236}">
                <a16:creationId xmlns:a16="http://schemas.microsoft.com/office/drawing/2014/main" id="{C518223D-09F6-2C2C-3BBA-772D95483B9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375650" y="4617603"/>
            <a:ext cx="2770732" cy="1397593"/>
          </a:xfrm>
          <a:custGeom>
            <a:avLst/>
            <a:gdLst>
              <a:gd name="connsiteX0" fmla="*/ 66959 w 2770732"/>
              <a:gd name="connsiteY0" fmla="*/ 0 h 1397593"/>
              <a:gd name="connsiteX1" fmla="*/ 2703773 w 2770732"/>
              <a:gd name="connsiteY1" fmla="*/ 0 h 1397593"/>
              <a:gd name="connsiteX2" fmla="*/ 2770732 w 2770732"/>
              <a:gd name="connsiteY2" fmla="*/ 66959 h 1397593"/>
              <a:gd name="connsiteX3" fmla="*/ 2770732 w 2770732"/>
              <a:gd name="connsiteY3" fmla="*/ 1330634 h 1397593"/>
              <a:gd name="connsiteX4" fmla="*/ 2703773 w 2770732"/>
              <a:gd name="connsiteY4" fmla="*/ 1397593 h 1397593"/>
              <a:gd name="connsiteX5" fmla="*/ 66959 w 2770732"/>
              <a:gd name="connsiteY5" fmla="*/ 1397593 h 1397593"/>
              <a:gd name="connsiteX6" fmla="*/ 0 w 2770732"/>
              <a:gd name="connsiteY6" fmla="*/ 1330634 h 1397593"/>
              <a:gd name="connsiteX7" fmla="*/ 0 w 2770732"/>
              <a:gd name="connsiteY7" fmla="*/ 66959 h 1397593"/>
              <a:gd name="connsiteX8" fmla="*/ 66959 w 2770732"/>
              <a:gd name="connsiteY8" fmla="*/ 0 h 1397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70732" h="1397593">
                <a:moveTo>
                  <a:pt x="66959" y="0"/>
                </a:moveTo>
                <a:lnTo>
                  <a:pt x="2703773" y="0"/>
                </a:lnTo>
                <a:cubicBezTo>
                  <a:pt x="2740753" y="0"/>
                  <a:pt x="2770732" y="29979"/>
                  <a:pt x="2770732" y="66959"/>
                </a:cubicBezTo>
                <a:lnTo>
                  <a:pt x="2770732" y="1330634"/>
                </a:lnTo>
                <a:cubicBezTo>
                  <a:pt x="2770732" y="1367614"/>
                  <a:pt x="2740753" y="1397593"/>
                  <a:pt x="2703773" y="1397593"/>
                </a:cubicBezTo>
                <a:lnTo>
                  <a:pt x="66959" y="1397593"/>
                </a:lnTo>
                <a:cubicBezTo>
                  <a:pt x="29979" y="1397593"/>
                  <a:pt x="0" y="1367614"/>
                  <a:pt x="0" y="1330634"/>
                </a:cubicBezTo>
                <a:lnTo>
                  <a:pt x="0" y="66959"/>
                </a:lnTo>
                <a:cubicBezTo>
                  <a:pt x="0" y="29979"/>
                  <a:pt x="29979" y="0"/>
                  <a:pt x="6695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70758792-1701-26E6-AF8F-47D8C18296D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45618" y="4617603"/>
            <a:ext cx="2770732" cy="1397593"/>
          </a:xfrm>
          <a:custGeom>
            <a:avLst/>
            <a:gdLst>
              <a:gd name="connsiteX0" fmla="*/ 66959 w 2770732"/>
              <a:gd name="connsiteY0" fmla="*/ 0 h 1397593"/>
              <a:gd name="connsiteX1" fmla="*/ 2703773 w 2770732"/>
              <a:gd name="connsiteY1" fmla="*/ 0 h 1397593"/>
              <a:gd name="connsiteX2" fmla="*/ 2770732 w 2770732"/>
              <a:gd name="connsiteY2" fmla="*/ 66959 h 1397593"/>
              <a:gd name="connsiteX3" fmla="*/ 2770732 w 2770732"/>
              <a:gd name="connsiteY3" fmla="*/ 1330634 h 1397593"/>
              <a:gd name="connsiteX4" fmla="*/ 2703773 w 2770732"/>
              <a:gd name="connsiteY4" fmla="*/ 1397593 h 1397593"/>
              <a:gd name="connsiteX5" fmla="*/ 66959 w 2770732"/>
              <a:gd name="connsiteY5" fmla="*/ 1397593 h 1397593"/>
              <a:gd name="connsiteX6" fmla="*/ 0 w 2770732"/>
              <a:gd name="connsiteY6" fmla="*/ 1330634 h 1397593"/>
              <a:gd name="connsiteX7" fmla="*/ 0 w 2770732"/>
              <a:gd name="connsiteY7" fmla="*/ 66959 h 1397593"/>
              <a:gd name="connsiteX8" fmla="*/ 66959 w 2770732"/>
              <a:gd name="connsiteY8" fmla="*/ 0 h 1397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70732" h="1397593">
                <a:moveTo>
                  <a:pt x="66959" y="0"/>
                </a:moveTo>
                <a:lnTo>
                  <a:pt x="2703773" y="0"/>
                </a:lnTo>
                <a:cubicBezTo>
                  <a:pt x="2740753" y="0"/>
                  <a:pt x="2770732" y="29979"/>
                  <a:pt x="2770732" y="66959"/>
                </a:cubicBezTo>
                <a:lnTo>
                  <a:pt x="2770732" y="1330634"/>
                </a:lnTo>
                <a:cubicBezTo>
                  <a:pt x="2770732" y="1367614"/>
                  <a:pt x="2740753" y="1397593"/>
                  <a:pt x="2703773" y="1397593"/>
                </a:cubicBezTo>
                <a:lnTo>
                  <a:pt x="66959" y="1397593"/>
                </a:lnTo>
                <a:cubicBezTo>
                  <a:pt x="29979" y="1397593"/>
                  <a:pt x="0" y="1367614"/>
                  <a:pt x="0" y="1330634"/>
                </a:cubicBezTo>
                <a:lnTo>
                  <a:pt x="0" y="66959"/>
                </a:lnTo>
                <a:cubicBezTo>
                  <a:pt x="0" y="29979"/>
                  <a:pt x="29979" y="0"/>
                  <a:pt x="6695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2025-03-10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0227535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9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791DB49D-CFC7-EE55-7D35-F4294F815AB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29245" y="0"/>
            <a:ext cx="6162757" cy="6858000"/>
          </a:xfrm>
          <a:custGeom>
            <a:avLst/>
            <a:gdLst>
              <a:gd name="connsiteX0" fmla="*/ 0 w 6162757"/>
              <a:gd name="connsiteY0" fmla="*/ 0 h 6858000"/>
              <a:gd name="connsiteX1" fmla="*/ 6162757 w 6162757"/>
              <a:gd name="connsiteY1" fmla="*/ 0 h 6858000"/>
              <a:gd name="connsiteX2" fmla="*/ 6162757 w 6162757"/>
              <a:gd name="connsiteY2" fmla="*/ 6858000 h 6858000"/>
              <a:gd name="connsiteX3" fmla="*/ 0 w 61627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62757" h="6858000">
                <a:moveTo>
                  <a:pt x="0" y="0"/>
                </a:moveTo>
                <a:lnTo>
                  <a:pt x="6162757" y="0"/>
                </a:lnTo>
                <a:lnTo>
                  <a:pt x="6162757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2025-03-10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7029500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0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A1483794-ED0C-61C0-6C1D-025EE704B73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567038" y="1979350"/>
            <a:ext cx="3057924" cy="1853907"/>
          </a:xfrm>
          <a:custGeom>
            <a:avLst/>
            <a:gdLst>
              <a:gd name="connsiteX0" fmla="*/ 166779 w 3057924"/>
              <a:gd name="connsiteY0" fmla="*/ 0 h 1853907"/>
              <a:gd name="connsiteX1" fmla="*/ 2891145 w 3057924"/>
              <a:gd name="connsiteY1" fmla="*/ 0 h 1853907"/>
              <a:gd name="connsiteX2" fmla="*/ 3057924 w 3057924"/>
              <a:gd name="connsiteY2" fmla="*/ 166779 h 1853907"/>
              <a:gd name="connsiteX3" fmla="*/ 3057924 w 3057924"/>
              <a:gd name="connsiteY3" fmla="*/ 1853907 h 1853907"/>
              <a:gd name="connsiteX4" fmla="*/ 0 w 3057924"/>
              <a:gd name="connsiteY4" fmla="*/ 1853907 h 1853907"/>
              <a:gd name="connsiteX5" fmla="*/ 0 w 3057924"/>
              <a:gd name="connsiteY5" fmla="*/ 166779 h 1853907"/>
              <a:gd name="connsiteX6" fmla="*/ 166779 w 3057924"/>
              <a:gd name="connsiteY6" fmla="*/ 0 h 18539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57924" h="1853907">
                <a:moveTo>
                  <a:pt x="166779" y="0"/>
                </a:moveTo>
                <a:lnTo>
                  <a:pt x="2891145" y="0"/>
                </a:lnTo>
                <a:cubicBezTo>
                  <a:pt x="2983254" y="0"/>
                  <a:pt x="3057924" y="74670"/>
                  <a:pt x="3057924" y="166779"/>
                </a:cubicBezTo>
                <a:lnTo>
                  <a:pt x="3057924" y="1853907"/>
                </a:lnTo>
                <a:lnTo>
                  <a:pt x="0" y="1853907"/>
                </a:lnTo>
                <a:lnTo>
                  <a:pt x="0" y="166779"/>
                </a:lnTo>
                <a:cubicBezTo>
                  <a:pt x="0" y="74670"/>
                  <a:pt x="74670" y="0"/>
                  <a:pt x="16677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9" name="그림 개체 틀 8">
            <a:extLst>
              <a:ext uri="{FF2B5EF4-FFF2-40B4-BE49-F238E27FC236}">
                <a16:creationId xmlns:a16="http://schemas.microsoft.com/office/drawing/2014/main" id="{9241C431-1B22-43FB-CE74-4958BB83460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014033" y="1979350"/>
            <a:ext cx="3057924" cy="1853907"/>
          </a:xfrm>
          <a:custGeom>
            <a:avLst/>
            <a:gdLst>
              <a:gd name="connsiteX0" fmla="*/ 166779 w 3057924"/>
              <a:gd name="connsiteY0" fmla="*/ 0 h 1853907"/>
              <a:gd name="connsiteX1" fmla="*/ 2891145 w 3057924"/>
              <a:gd name="connsiteY1" fmla="*/ 0 h 1853907"/>
              <a:gd name="connsiteX2" fmla="*/ 3057924 w 3057924"/>
              <a:gd name="connsiteY2" fmla="*/ 166779 h 1853907"/>
              <a:gd name="connsiteX3" fmla="*/ 3057924 w 3057924"/>
              <a:gd name="connsiteY3" fmla="*/ 1853907 h 1853907"/>
              <a:gd name="connsiteX4" fmla="*/ 0 w 3057924"/>
              <a:gd name="connsiteY4" fmla="*/ 1853907 h 1853907"/>
              <a:gd name="connsiteX5" fmla="*/ 0 w 3057924"/>
              <a:gd name="connsiteY5" fmla="*/ 166779 h 1853907"/>
              <a:gd name="connsiteX6" fmla="*/ 166779 w 3057924"/>
              <a:gd name="connsiteY6" fmla="*/ 0 h 18539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57924" h="1853907">
                <a:moveTo>
                  <a:pt x="166779" y="0"/>
                </a:moveTo>
                <a:lnTo>
                  <a:pt x="2891145" y="0"/>
                </a:lnTo>
                <a:cubicBezTo>
                  <a:pt x="2983254" y="0"/>
                  <a:pt x="3057924" y="74670"/>
                  <a:pt x="3057924" y="166779"/>
                </a:cubicBezTo>
                <a:lnTo>
                  <a:pt x="3057924" y="1853907"/>
                </a:lnTo>
                <a:lnTo>
                  <a:pt x="0" y="1853907"/>
                </a:lnTo>
                <a:lnTo>
                  <a:pt x="0" y="166779"/>
                </a:lnTo>
                <a:cubicBezTo>
                  <a:pt x="0" y="74670"/>
                  <a:pt x="74670" y="0"/>
                  <a:pt x="16677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BBA5563A-0F38-F3EC-5367-7A214A97EA6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20043" y="1979350"/>
            <a:ext cx="3057924" cy="1853907"/>
          </a:xfrm>
          <a:custGeom>
            <a:avLst/>
            <a:gdLst>
              <a:gd name="connsiteX0" fmla="*/ 166779 w 3057924"/>
              <a:gd name="connsiteY0" fmla="*/ 0 h 1853907"/>
              <a:gd name="connsiteX1" fmla="*/ 2891145 w 3057924"/>
              <a:gd name="connsiteY1" fmla="*/ 0 h 1853907"/>
              <a:gd name="connsiteX2" fmla="*/ 3057924 w 3057924"/>
              <a:gd name="connsiteY2" fmla="*/ 166779 h 1853907"/>
              <a:gd name="connsiteX3" fmla="*/ 3057924 w 3057924"/>
              <a:gd name="connsiteY3" fmla="*/ 1853907 h 1853907"/>
              <a:gd name="connsiteX4" fmla="*/ 0 w 3057924"/>
              <a:gd name="connsiteY4" fmla="*/ 1853907 h 1853907"/>
              <a:gd name="connsiteX5" fmla="*/ 0 w 3057924"/>
              <a:gd name="connsiteY5" fmla="*/ 166779 h 1853907"/>
              <a:gd name="connsiteX6" fmla="*/ 166779 w 3057924"/>
              <a:gd name="connsiteY6" fmla="*/ 0 h 18539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57924" h="1853907">
                <a:moveTo>
                  <a:pt x="166779" y="0"/>
                </a:moveTo>
                <a:lnTo>
                  <a:pt x="2891145" y="0"/>
                </a:lnTo>
                <a:cubicBezTo>
                  <a:pt x="2983254" y="0"/>
                  <a:pt x="3057924" y="74670"/>
                  <a:pt x="3057924" y="166779"/>
                </a:cubicBezTo>
                <a:lnTo>
                  <a:pt x="3057924" y="1853907"/>
                </a:lnTo>
                <a:lnTo>
                  <a:pt x="0" y="1853907"/>
                </a:lnTo>
                <a:lnTo>
                  <a:pt x="0" y="166779"/>
                </a:lnTo>
                <a:cubicBezTo>
                  <a:pt x="0" y="74670"/>
                  <a:pt x="74670" y="0"/>
                  <a:pt x="16677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2025-03-10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9370070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DB753788-CB13-868B-F397-AF72973755E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3225800"/>
          </a:xfrm>
          <a:custGeom>
            <a:avLst/>
            <a:gdLst>
              <a:gd name="connsiteX0" fmla="*/ 0 w 12192000"/>
              <a:gd name="connsiteY0" fmla="*/ 0 h 3225800"/>
              <a:gd name="connsiteX1" fmla="*/ 12192000 w 12192000"/>
              <a:gd name="connsiteY1" fmla="*/ 0 h 3225800"/>
              <a:gd name="connsiteX2" fmla="*/ 12192000 w 12192000"/>
              <a:gd name="connsiteY2" fmla="*/ 3225800 h 3225800"/>
              <a:gd name="connsiteX3" fmla="*/ 0 w 12192000"/>
              <a:gd name="connsiteY3" fmla="*/ 3225800 h 3225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225800">
                <a:moveTo>
                  <a:pt x="0" y="0"/>
                </a:moveTo>
                <a:lnTo>
                  <a:pt x="12192000" y="0"/>
                </a:lnTo>
                <a:lnTo>
                  <a:pt x="12192000" y="3225800"/>
                </a:lnTo>
                <a:lnTo>
                  <a:pt x="0" y="32258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2025-03-10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9287769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F0F3334A-1810-05C8-FC6A-CE7D283B813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88939" y="0"/>
            <a:ext cx="4696651" cy="6858000"/>
          </a:xfrm>
          <a:custGeom>
            <a:avLst/>
            <a:gdLst>
              <a:gd name="connsiteX0" fmla="*/ 0 w 4696651"/>
              <a:gd name="connsiteY0" fmla="*/ 0 h 6858000"/>
              <a:gd name="connsiteX1" fmla="*/ 4696651 w 4696651"/>
              <a:gd name="connsiteY1" fmla="*/ 0 h 6858000"/>
              <a:gd name="connsiteX2" fmla="*/ 4696651 w 4696651"/>
              <a:gd name="connsiteY2" fmla="*/ 6858000 h 6858000"/>
              <a:gd name="connsiteX3" fmla="*/ 0 w 469665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6651" h="6858000">
                <a:moveTo>
                  <a:pt x="0" y="0"/>
                </a:moveTo>
                <a:lnTo>
                  <a:pt x="4696651" y="0"/>
                </a:lnTo>
                <a:lnTo>
                  <a:pt x="4696651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2025-03-10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39994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B009CB15-4FBB-715C-33CC-129EACC5C32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34101" y="2"/>
            <a:ext cx="4991100" cy="6857996"/>
          </a:xfrm>
          <a:custGeom>
            <a:avLst/>
            <a:gdLst>
              <a:gd name="connsiteX0" fmla="*/ 0 w 4991100"/>
              <a:gd name="connsiteY0" fmla="*/ 0 h 6857996"/>
              <a:gd name="connsiteX1" fmla="*/ 4991100 w 4991100"/>
              <a:gd name="connsiteY1" fmla="*/ 0 h 6857996"/>
              <a:gd name="connsiteX2" fmla="*/ 4991100 w 4991100"/>
              <a:gd name="connsiteY2" fmla="*/ 6857996 h 6857996"/>
              <a:gd name="connsiteX3" fmla="*/ 0 w 4991100"/>
              <a:gd name="connsiteY3" fmla="*/ 6857996 h 6857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91100" h="6857996">
                <a:moveTo>
                  <a:pt x="0" y="0"/>
                </a:moveTo>
                <a:lnTo>
                  <a:pt x="4991100" y="0"/>
                </a:lnTo>
                <a:lnTo>
                  <a:pt x="4991100" y="6857996"/>
                </a:lnTo>
                <a:lnTo>
                  <a:pt x="0" y="685799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2025-03-10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0207375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4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B7433DE4-F809-6CDC-9D07-9E9F8DC6434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29326" y="3048"/>
            <a:ext cx="6162674" cy="6851904"/>
          </a:xfrm>
          <a:custGeom>
            <a:avLst/>
            <a:gdLst>
              <a:gd name="connsiteX0" fmla="*/ 0 w 6162674"/>
              <a:gd name="connsiteY0" fmla="*/ 0 h 6851904"/>
              <a:gd name="connsiteX1" fmla="*/ 6162674 w 6162674"/>
              <a:gd name="connsiteY1" fmla="*/ 0 h 6851904"/>
              <a:gd name="connsiteX2" fmla="*/ 6162674 w 6162674"/>
              <a:gd name="connsiteY2" fmla="*/ 6851904 h 6851904"/>
              <a:gd name="connsiteX3" fmla="*/ 0 w 6162674"/>
              <a:gd name="connsiteY3" fmla="*/ 6851904 h 6851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62674" h="6851904">
                <a:moveTo>
                  <a:pt x="0" y="0"/>
                </a:moveTo>
                <a:lnTo>
                  <a:pt x="6162674" y="0"/>
                </a:lnTo>
                <a:lnTo>
                  <a:pt x="6162674" y="6851904"/>
                </a:lnTo>
                <a:lnTo>
                  <a:pt x="0" y="685190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2025-03-10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5536567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5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그림 개체 틀 8">
            <a:extLst>
              <a:ext uri="{FF2B5EF4-FFF2-40B4-BE49-F238E27FC236}">
                <a16:creationId xmlns:a16="http://schemas.microsoft.com/office/drawing/2014/main" id="{18BD3BC2-D663-DB71-FD26-BB09B8B9FB0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440584" y="2446666"/>
            <a:ext cx="3328542" cy="2218668"/>
          </a:xfrm>
          <a:custGeom>
            <a:avLst/>
            <a:gdLst>
              <a:gd name="connsiteX0" fmla="*/ 108027 w 3328542"/>
              <a:gd name="connsiteY0" fmla="*/ 0 h 2218668"/>
              <a:gd name="connsiteX1" fmla="*/ 3220515 w 3328542"/>
              <a:gd name="connsiteY1" fmla="*/ 0 h 2218668"/>
              <a:gd name="connsiteX2" fmla="*/ 3328542 w 3328542"/>
              <a:gd name="connsiteY2" fmla="*/ 108027 h 2218668"/>
              <a:gd name="connsiteX3" fmla="*/ 3328542 w 3328542"/>
              <a:gd name="connsiteY3" fmla="*/ 2110641 h 2218668"/>
              <a:gd name="connsiteX4" fmla="*/ 3220515 w 3328542"/>
              <a:gd name="connsiteY4" fmla="*/ 2218668 h 2218668"/>
              <a:gd name="connsiteX5" fmla="*/ 108027 w 3328542"/>
              <a:gd name="connsiteY5" fmla="*/ 2218668 h 2218668"/>
              <a:gd name="connsiteX6" fmla="*/ 0 w 3328542"/>
              <a:gd name="connsiteY6" fmla="*/ 2110641 h 2218668"/>
              <a:gd name="connsiteX7" fmla="*/ 0 w 3328542"/>
              <a:gd name="connsiteY7" fmla="*/ 108027 h 2218668"/>
              <a:gd name="connsiteX8" fmla="*/ 108027 w 3328542"/>
              <a:gd name="connsiteY8" fmla="*/ 0 h 2218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28542" h="2218668">
                <a:moveTo>
                  <a:pt x="108027" y="0"/>
                </a:moveTo>
                <a:lnTo>
                  <a:pt x="3220515" y="0"/>
                </a:lnTo>
                <a:cubicBezTo>
                  <a:pt x="3280177" y="0"/>
                  <a:pt x="3328542" y="48365"/>
                  <a:pt x="3328542" y="108027"/>
                </a:cubicBezTo>
                <a:lnTo>
                  <a:pt x="3328542" y="2110641"/>
                </a:lnTo>
                <a:cubicBezTo>
                  <a:pt x="3328542" y="2170303"/>
                  <a:pt x="3280177" y="2218668"/>
                  <a:pt x="3220515" y="2218668"/>
                </a:cubicBezTo>
                <a:lnTo>
                  <a:pt x="108027" y="2218668"/>
                </a:lnTo>
                <a:cubicBezTo>
                  <a:pt x="48365" y="2218668"/>
                  <a:pt x="0" y="2170303"/>
                  <a:pt x="0" y="2110641"/>
                </a:cubicBezTo>
                <a:lnTo>
                  <a:pt x="0" y="108027"/>
                </a:lnTo>
                <a:cubicBezTo>
                  <a:pt x="0" y="48365"/>
                  <a:pt x="48365" y="0"/>
                  <a:pt x="10802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0" name="그림 개체 틀 9">
            <a:extLst>
              <a:ext uri="{FF2B5EF4-FFF2-40B4-BE49-F238E27FC236}">
                <a16:creationId xmlns:a16="http://schemas.microsoft.com/office/drawing/2014/main" id="{4206657E-8232-A929-8BE0-9523CEECD3A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089004" y="2446666"/>
            <a:ext cx="3328542" cy="2218668"/>
          </a:xfrm>
          <a:custGeom>
            <a:avLst/>
            <a:gdLst>
              <a:gd name="connsiteX0" fmla="*/ 108027 w 3328542"/>
              <a:gd name="connsiteY0" fmla="*/ 0 h 2218668"/>
              <a:gd name="connsiteX1" fmla="*/ 3220515 w 3328542"/>
              <a:gd name="connsiteY1" fmla="*/ 0 h 2218668"/>
              <a:gd name="connsiteX2" fmla="*/ 3328542 w 3328542"/>
              <a:gd name="connsiteY2" fmla="*/ 108027 h 2218668"/>
              <a:gd name="connsiteX3" fmla="*/ 3328542 w 3328542"/>
              <a:gd name="connsiteY3" fmla="*/ 2110641 h 2218668"/>
              <a:gd name="connsiteX4" fmla="*/ 3220515 w 3328542"/>
              <a:gd name="connsiteY4" fmla="*/ 2218668 h 2218668"/>
              <a:gd name="connsiteX5" fmla="*/ 108027 w 3328542"/>
              <a:gd name="connsiteY5" fmla="*/ 2218668 h 2218668"/>
              <a:gd name="connsiteX6" fmla="*/ 0 w 3328542"/>
              <a:gd name="connsiteY6" fmla="*/ 2110641 h 2218668"/>
              <a:gd name="connsiteX7" fmla="*/ 0 w 3328542"/>
              <a:gd name="connsiteY7" fmla="*/ 108027 h 2218668"/>
              <a:gd name="connsiteX8" fmla="*/ 108027 w 3328542"/>
              <a:gd name="connsiteY8" fmla="*/ 0 h 2218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28542" h="2218668">
                <a:moveTo>
                  <a:pt x="108027" y="0"/>
                </a:moveTo>
                <a:lnTo>
                  <a:pt x="3220515" y="0"/>
                </a:lnTo>
                <a:cubicBezTo>
                  <a:pt x="3280177" y="0"/>
                  <a:pt x="3328542" y="48365"/>
                  <a:pt x="3328542" y="108027"/>
                </a:cubicBezTo>
                <a:lnTo>
                  <a:pt x="3328542" y="2110641"/>
                </a:lnTo>
                <a:cubicBezTo>
                  <a:pt x="3328542" y="2170303"/>
                  <a:pt x="3280177" y="2218668"/>
                  <a:pt x="3220515" y="2218668"/>
                </a:cubicBezTo>
                <a:lnTo>
                  <a:pt x="108027" y="2218668"/>
                </a:lnTo>
                <a:cubicBezTo>
                  <a:pt x="48365" y="2218668"/>
                  <a:pt x="0" y="2170303"/>
                  <a:pt x="0" y="2110641"/>
                </a:cubicBezTo>
                <a:lnTo>
                  <a:pt x="0" y="108027"/>
                </a:lnTo>
                <a:cubicBezTo>
                  <a:pt x="0" y="48365"/>
                  <a:pt x="48365" y="0"/>
                  <a:pt x="10802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423EA8D4-FE34-6B7A-FF20-49091362F68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92162" y="2446666"/>
            <a:ext cx="3328542" cy="2218668"/>
          </a:xfrm>
          <a:custGeom>
            <a:avLst/>
            <a:gdLst>
              <a:gd name="connsiteX0" fmla="*/ 108027 w 3328542"/>
              <a:gd name="connsiteY0" fmla="*/ 0 h 2218668"/>
              <a:gd name="connsiteX1" fmla="*/ 3220515 w 3328542"/>
              <a:gd name="connsiteY1" fmla="*/ 0 h 2218668"/>
              <a:gd name="connsiteX2" fmla="*/ 3328542 w 3328542"/>
              <a:gd name="connsiteY2" fmla="*/ 108027 h 2218668"/>
              <a:gd name="connsiteX3" fmla="*/ 3328542 w 3328542"/>
              <a:gd name="connsiteY3" fmla="*/ 2110641 h 2218668"/>
              <a:gd name="connsiteX4" fmla="*/ 3220515 w 3328542"/>
              <a:gd name="connsiteY4" fmla="*/ 2218668 h 2218668"/>
              <a:gd name="connsiteX5" fmla="*/ 108027 w 3328542"/>
              <a:gd name="connsiteY5" fmla="*/ 2218668 h 2218668"/>
              <a:gd name="connsiteX6" fmla="*/ 0 w 3328542"/>
              <a:gd name="connsiteY6" fmla="*/ 2110641 h 2218668"/>
              <a:gd name="connsiteX7" fmla="*/ 0 w 3328542"/>
              <a:gd name="connsiteY7" fmla="*/ 108027 h 2218668"/>
              <a:gd name="connsiteX8" fmla="*/ 108027 w 3328542"/>
              <a:gd name="connsiteY8" fmla="*/ 0 h 2218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28542" h="2218668">
                <a:moveTo>
                  <a:pt x="108027" y="0"/>
                </a:moveTo>
                <a:lnTo>
                  <a:pt x="3220515" y="0"/>
                </a:lnTo>
                <a:cubicBezTo>
                  <a:pt x="3280177" y="0"/>
                  <a:pt x="3328542" y="48365"/>
                  <a:pt x="3328542" y="108027"/>
                </a:cubicBezTo>
                <a:lnTo>
                  <a:pt x="3328542" y="2110641"/>
                </a:lnTo>
                <a:cubicBezTo>
                  <a:pt x="3328542" y="2170303"/>
                  <a:pt x="3280177" y="2218668"/>
                  <a:pt x="3220515" y="2218668"/>
                </a:cubicBezTo>
                <a:lnTo>
                  <a:pt x="108027" y="2218668"/>
                </a:lnTo>
                <a:cubicBezTo>
                  <a:pt x="48365" y="2218668"/>
                  <a:pt x="0" y="2170303"/>
                  <a:pt x="0" y="2110641"/>
                </a:cubicBezTo>
                <a:lnTo>
                  <a:pt x="0" y="108027"/>
                </a:lnTo>
                <a:cubicBezTo>
                  <a:pt x="0" y="48365"/>
                  <a:pt x="48365" y="0"/>
                  <a:pt x="10802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2025-03-10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7377256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6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그림 개체 틀 14">
            <a:extLst>
              <a:ext uri="{FF2B5EF4-FFF2-40B4-BE49-F238E27FC236}">
                <a16:creationId xmlns:a16="http://schemas.microsoft.com/office/drawing/2014/main" id="{9097AD8C-DE33-F41C-2EFB-BA1F175CA10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883400" y="317501"/>
            <a:ext cx="4787900" cy="6511471"/>
          </a:xfrm>
          <a:custGeom>
            <a:avLst/>
            <a:gdLst>
              <a:gd name="connsiteX0" fmla="*/ 0 w 4787900"/>
              <a:gd name="connsiteY0" fmla="*/ 0 h 6511471"/>
              <a:gd name="connsiteX1" fmla="*/ 4787900 w 4787900"/>
              <a:gd name="connsiteY1" fmla="*/ 0 h 6511471"/>
              <a:gd name="connsiteX2" fmla="*/ 4787900 w 4787900"/>
              <a:gd name="connsiteY2" fmla="*/ 6511471 h 6511471"/>
              <a:gd name="connsiteX3" fmla="*/ 0 w 4787900"/>
              <a:gd name="connsiteY3" fmla="*/ 6511471 h 65114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7900" h="6511471">
                <a:moveTo>
                  <a:pt x="0" y="0"/>
                </a:moveTo>
                <a:lnTo>
                  <a:pt x="4787900" y="0"/>
                </a:lnTo>
                <a:lnTo>
                  <a:pt x="4787900" y="6511471"/>
                </a:lnTo>
                <a:lnTo>
                  <a:pt x="0" y="651147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2" name="그림 개체 틀 11">
            <a:extLst>
              <a:ext uri="{FF2B5EF4-FFF2-40B4-BE49-F238E27FC236}">
                <a16:creationId xmlns:a16="http://schemas.microsoft.com/office/drawing/2014/main" id="{EC4B5ED2-7CC9-F983-ADD5-D8569E0D670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437593" y="3721100"/>
            <a:ext cx="2525487" cy="2099130"/>
          </a:xfrm>
          <a:custGeom>
            <a:avLst/>
            <a:gdLst>
              <a:gd name="connsiteX0" fmla="*/ 238380 w 2525487"/>
              <a:gd name="connsiteY0" fmla="*/ 0 h 2099130"/>
              <a:gd name="connsiteX1" fmla="*/ 2287107 w 2525487"/>
              <a:gd name="connsiteY1" fmla="*/ 0 h 2099130"/>
              <a:gd name="connsiteX2" fmla="*/ 2525487 w 2525487"/>
              <a:gd name="connsiteY2" fmla="*/ 267052 h 2099130"/>
              <a:gd name="connsiteX3" fmla="*/ 2525487 w 2525487"/>
              <a:gd name="connsiteY3" fmla="*/ 1832079 h 2099130"/>
              <a:gd name="connsiteX4" fmla="*/ 2287107 w 2525487"/>
              <a:gd name="connsiteY4" fmla="*/ 2099130 h 2099130"/>
              <a:gd name="connsiteX5" fmla="*/ 238380 w 2525487"/>
              <a:gd name="connsiteY5" fmla="*/ 2099130 h 2099130"/>
              <a:gd name="connsiteX6" fmla="*/ 0 w 2525487"/>
              <a:gd name="connsiteY6" fmla="*/ 1832079 h 2099130"/>
              <a:gd name="connsiteX7" fmla="*/ 0 w 2525487"/>
              <a:gd name="connsiteY7" fmla="*/ 267052 h 2099130"/>
              <a:gd name="connsiteX8" fmla="*/ 238380 w 2525487"/>
              <a:gd name="connsiteY8" fmla="*/ 0 h 2099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25487" h="2099130">
                <a:moveTo>
                  <a:pt x="238380" y="0"/>
                </a:moveTo>
                <a:lnTo>
                  <a:pt x="2287107" y="0"/>
                </a:lnTo>
                <a:cubicBezTo>
                  <a:pt x="2418761" y="0"/>
                  <a:pt x="2525487" y="119563"/>
                  <a:pt x="2525487" y="267052"/>
                </a:cubicBezTo>
                <a:lnTo>
                  <a:pt x="2525487" y="1832079"/>
                </a:lnTo>
                <a:cubicBezTo>
                  <a:pt x="2525487" y="1979568"/>
                  <a:pt x="2418761" y="2099130"/>
                  <a:pt x="2287107" y="2099130"/>
                </a:cubicBezTo>
                <a:lnTo>
                  <a:pt x="238380" y="2099130"/>
                </a:lnTo>
                <a:cubicBezTo>
                  <a:pt x="106726" y="2099130"/>
                  <a:pt x="0" y="1979568"/>
                  <a:pt x="0" y="1832079"/>
                </a:cubicBezTo>
                <a:lnTo>
                  <a:pt x="0" y="267052"/>
                </a:lnTo>
                <a:cubicBezTo>
                  <a:pt x="0" y="119563"/>
                  <a:pt x="106726" y="0"/>
                  <a:pt x="23838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3" name="그림 개체 틀 12">
            <a:extLst>
              <a:ext uri="{FF2B5EF4-FFF2-40B4-BE49-F238E27FC236}">
                <a16:creationId xmlns:a16="http://schemas.microsoft.com/office/drawing/2014/main" id="{B51E13D0-5B4F-5BFB-25EC-2203C5ABFBA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177479" y="3721100"/>
            <a:ext cx="2525487" cy="2099130"/>
          </a:xfrm>
          <a:custGeom>
            <a:avLst/>
            <a:gdLst>
              <a:gd name="connsiteX0" fmla="*/ 238380 w 2525487"/>
              <a:gd name="connsiteY0" fmla="*/ 0 h 2099130"/>
              <a:gd name="connsiteX1" fmla="*/ 2287107 w 2525487"/>
              <a:gd name="connsiteY1" fmla="*/ 0 h 2099130"/>
              <a:gd name="connsiteX2" fmla="*/ 2525487 w 2525487"/>
              <a:gd name="connsiteY2" fmla="*/ 267052 h 2099130"/>
              <a:gd name="connsiteX3" fmla="*/ 2525487 w 2525487"/>
              <a:gd name="connsiteY3" fmla="*/ 1832079 h 2099130"/>
              <a:gd name="connsiteX4" fmla="*/ 2287107 w 2525487"/>
              <a:gd name="connsiteY4" fmla="*/ 2099130 h 2099130"/>
              <a:gd name="connsiteX5" fmla="*/ 238380 w 2525487"/>
              <a:gd name="connsiteY5" fmla="*/ 2099130 h 2099130"/>
              <a:gd name="connsiteX6" fmla="*/ 0 w 2525487"/>
              <a:gd name="connsiteY6" fmla="*/ 1832079 h 2099130"/>
              <a:gd name="connsiteX7" fmla="*/ 0 w 2525487"/>
              <a:gd name="connsiteY7" fmla="*/ 267052 h 2099130"/>
              <a:gd name="connsiteX8" fmla="*/ 238380 w 2525487"/>
              <a:gd name="connsiteY8" fmla="*/ 0 h 2099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25487" h="2099130">
                <a:moveTo>
                  <a:pt x="238380" y="0"/>
                </a:moveTo>
                <a:lnTo>
                  <a:pt x="2287107" y="0"/>
                </a:lnTo>
                <a:cubicBezTo>
                  <a:pt x="2418761" y="0"/>
                  <a:pt x="2525487" y="119563"/>
                  <a:pt x="2525487" y="267052"/>
                </a:cubicBezTo>
                <a:lnTo>
                  <a:pt x="2525487" y="1832079"/>
                </a:lnTo>
                <a:cubicBezTo>
                  <a:pt x="2525487" y="1979568"/>
                  <a:pt x="2418761" y="2099130"/>
                  <a:pt x="2287107" y="2099130"/>
                </a:cubicBezTo>
                <a:lnTo>
                  <a:pt x="238380" y="2099130"/>
                </a:lnTo>
                <a:cubicBezTo>
                  <a:pt x="106726" y="2099130"/>
                  <a:pt x="0" y="1979568"/>
                  <a:pt x="0" y="1832079"/>
                </a:cubicBezTo>
                <a:lnTo>
                  <a:pt x="0" y="267052"/>
                </a:lnTo>
                <a:cubicBezTo>
                  <a:pt x="0" y="119563"/>
                  <a:pt x="106726" y="0"/>
                  <a:pt x="23838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1" name="그림 개체 틀 10">
            <a:extLst>
              <a:ext uri="{FF2B5EF4-FFF2-40B4-BE49-F238E27FC236}">
                <a16:creationId xmlns:a16="http://schemas.microsoft.com/office/drawing/2014/main" id="{BE5EF799-00E5-25B9-8AD0-74043E81B54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7708" y="3721100"/>
            <a:ext cx="2525487" cy="2099130"/>
          </a:xfrm>
          <a:custGeom>
            <a:avLst/>
            <a:gdLst>
              <a:gd name="connsiteX0" fmla="*/ 238380 w 2525487"/>
              <a:gd name="connsiteY0" fmla="*/ 0 h 2099130"/>
              <a:gd name="connsiteX1" fmla="*/ 2287107 w 2525487"/>
              <a:gd name="connsiteY1" fmla="*/ 0 h 2099130"/>
              <a:gd name="connsiteX2" fmla="*/ 2525487 w 2525487"/>
              <a:gd name="connsiteY2" fmla="*/ 267052 h 2099130"/>
              <a:gd name="connsiteX3" fmla="*/ 2525487 w 2525487"/>
              <a:gd name="connsiteY3" fmla="*/ 1832079 h 2099130"/>
              <a:gd name="connsiteX4" fmla="*/ 2287107 w 2525487"/>
              <a:gd name="connsiteY4" fmla="*/ 2099130 h 2099130"/>
              <a:gd name="connsiteX5" fmla="*/ 238380 w 2525487"/>
              <a:gd name="connsiteY5" fmla="*/ 2099130 h 2099130"/>
              <a:gd name="connsiteX6" fmla="*/ 0 w 2525487"/>
              <a:gd name="connsiteY6" fmla="*/ 1832079 h 2099130"/>
              <a:gd name="connsiteX7" fmla="*/ 0 w 2525487"/>
              <a:gd name="connsiteY7" fmla="*/ 267052 h 2099130"/>
              <a:gd name="connsiteX8" fmla="*/ 238380 w 2525487"/>
              <a:gd name="connsiteY8" fmla="*/ 0 h 2099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25487" h="2099130">
                <a:moveTo>
                  <a:pt x="238380" y="0"/>
                </a:moveTo>
                <a:lnTo>
                  <a:pt x="2287107" y="0"/>
                </a:lnTo>
                <a:cubicBezTo>
                  <a:pt x="2418761" y="0"/>
                  <a:pt x="2525487" y="119563"/>
                  <a:pt x="2525487" y="267052"/>
                </a:cubicBezTo>
                <a:lnTo>
                  <a:pt x="2525487" y="1832079"/>
                </a:lnTo>
                <a:cubicBezTo>
                  <a:pt x="2525487" y="1979568"/>
                  <a:pt x="2418761" y="2099130"/>
                  <a:pt x="2287107" y="2099130"/>
                </a:cubicBezTo>
                <a:lnTo>
                  <a:pt x="238380" y="2099130"/>
                </a:lnTo>
                <a:cubicBezTo>
                  <a:pt x="106726" y="2099130"/>
                  <a:pt x="0" y="1979568"/>
                  <a:pt x="0" y="1832079"/>
                </a:cubicBezTo>
                <a:lnTo>
                  <a:pt x="0" y="267052"/>
                </a:lnTo>
                <a:cubicBezTo>
                  <a:pt x="0" y="119563"/>
                  <a:pt x="106726" y="0"/>
                  <a:pt x="23838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2025-03-10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53517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8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38CE277A-E1C8-8097-AF57-1EE450AD761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631674"/>
            <a:ext cx="12192000" cy="2063750"/>
          </a:xfrm>
          <a:custGeom>
            <a:avLst/>
            <a:gdLst>
              <a:gd name="connsiteX0" fmla="*/ 0 w 12192000"/>
              <a:gd name="connsiteY0" fmla="*/ 0 h 2063750"/>
              <a:gd name="connsiteX1" fmla="*/ 12192000 w 12192000"/>
              <a:gd name="connsiteY1" fmla="*/ 0 h 2063750"/>
              <a:gd name="connsiteX2" fmla="*/ 12192000 w 12192000"/>
              <a:gd name="connsiteY2" fmla="*/ 2063750 h 2063750"/>
              <a:gd name="connsiteX3" fmla="*/ 0 w 12192000"/>
              <a:gd name="connsiteY3" fmla="*/ 2063750 h 2063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2063750">
                <a:moveTo>
                  <a:pt x="0" y="0"/>
                </a:moveTo>
                <a:lnTo>
                  <a:pt x="12192000" y="0"/>
                </a:lnTo>
                <a:lnTo>
                  <a:pt x="12192000" y="2063750"/>
                </a:lnTo>
                <a:lnTo>
                  <a:pt x="0" y="206375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2025-03-10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1110562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9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그림 개체 틀 10">
            <a:extLst>
              <a:ext uri="{FF2B5EF4-FFF2-40B4-BE49-F238E27FC236}">
                <a16:creationId xmlns:a16="http://schemas.microsoft.com/office/drawing/2014/main" id="{B2F2C486-0E01-7C01-1B8B-96FE43F1B9B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28662" y="3025694"/>
            <a:ext cx="981756" cy="981754"/>
          </a:xfrm>
          <a:custGeom>
            <a:avLst/>
            <a:gdLst>
              <a:gd name="connsiteX0" fmla="*/ 90086 w 981756"/>
              <a:gd name="connsiteY0" fmla="*/ 0 h 981754"/>
              <a:gd name="connsiteX1" fmla="*/ 891670 w 981756"/>
              <a:gd name="connsiteY1" fmla="*/ 0 h 981754"/>
              <a:gd name="connsiteX2" fmla="*/ 981756 w 981756"/>
              <a:gd name="connsiteY2" fmla="*/ 90086 h 981754"/>
              <a:gd name="connsiteX3" fmla="*/ 981756 w 981756"/>
              <a:gd name="connsiteY3" fmla="*/ 891669 h 981754"/>
              <a:gd name="connsiteX4" fmla="*/ 891670 w 981756"/>
              <a:gd name="connsiteY4" fmla="*/ 981754 h 981754"/>
              <a:gd name="connsiteX5" fmla="*/ 90086 w 981756"/>
              <a:gd name="connsiteY5" fmla="*/ 981754 h 981754"/>
              <a:gd name="connsiteX6" fmla="*/ 0 w 981756"/>
              <a:gd name="connsiteY6" fmla="*/ 891669 h 981754"/>
              <a:gd name="connsiteX7" fmla="*/ 0 w 981756"/>
              <a:gd name="connsiteY7" fmla="*/ 90086 h 981754"/>
              <a:gd name="connsiteX8" fmla="*/ 90086 w 981756"/>
              <a:gd name="connsiteY8" fmla="*/ 0 h 981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81756" h="981754">
                <a:moveTo>
                  <a:pt x="90086" y="0"/>
                </a:moveTo>
                <a:lnTo>
                  <a:pt x="891670" y="0"/>
                </a:lnTo>
                <a:cubicBezTo>
                  <a:pt x="941423" y="0"/>
                  <a:pt x="981756" y="40333"/>
                  <a:pt x="981756" y="90086"/>
                </a:cubicBezTo>
                <a:lnTo>
                  <a:pt x="981756" y="891669"/>
                </a:lnTo>
                <a:cubicBezTo>
                  <a:pt x="981756" y="941422"/>
                  <a:pt x="941423" y="981754"/>
                  <a:pt x="891670" y="981754"/>
                </a:cubicBezTo>
                <a:lnTo>
                  <a:pt x="90086" y="981754"/>
                </a:lnTo>
                <a:cubicBezTo>
                  <a:pt x="40333" y="981754"/>
                  <a:pt x="0" y="941422"/>
                  <a:pt x="0" y="891669"/>
                </a:cubicBezTo>
                <a:lnTo>
                  <a:pt x="0" y="90086"/>
                </a:lnTo>
                <a:cubicBezTo>
                  <a:pt x="0" y="40333"/>
                  <a:pt x="40333" y="0"/>
                  <a:pt x="9008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 dirty="0"/>
          </a:p>
        </p:txBody>
      </p:sp>
      <p:sp>
        <p:nvSpPr>
          <p:cNvPr id="13" name="그림 개체 틀 12">
            <a:extLst>
              <a:ext uri="{FF2B5EF4-FFF2-40B4-BE49-F238E27FC236}">
                <a16:creationId xmlns:a16="http://schemas.microsoft.com/office/drawing/2014/main" id="{E4CCBC38-2948-FC4A-7B8D-2C763DD8B4A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28662" y="4193334"/>
            <a:ext cx="981756" cy="981754"/>
          </a:xfrm>
          <a:custGeom>
            <a:avLst/>
            <a:gdLst>
              <a:gd name="connsiteX0" fmla="*/ 90086 w 981756"/>
              <a:gd name="connsiteY0" fmla="*/ 0 h 981754"/>
              <a:gd name="connsiteX1" fmla="*/ 891670 w 981756"/>
              <a:gd name="connsiteY1" fmla="*/ 0 h 981754"/>
              <a:gd name="connsiteX2" fmla="*/ 981756 w 981756"/>
              <a:gd name="connsiteY2" fmla="*/ 90086 h 981754"/>
              <a:gd name="connsiteX3" fmla="*/ 981756 w 981756"/>
              <a:gd name="connsiteY3" fmla="*/ 891669 h 981754"/>
              <a:gd name="connsiteX4" fmla="*/ 891670 w 981756"/>
              <a:gd name="connsiteY4" fmla="*/ 981754 h 981754"/>
              <a:gd name="connsiteX5" fmla="*/ 90086 w 981756"/>
              <a:gd name="connsiteY5" fmla="*/ 981754 h 981754"/>
              <a:gd name="connsiteX6" fmla="*/ 0 w 981756"/>
              <a:gd name="connsiteY6" fmla="*/ 891669 h 981754"/>
              <a:gd name="connsiteX7" fmla="*/ 0 w 981756"/>
              <a:gd name="connsiteY7" fmla="*/ 90086 h 981754"/>
              <a:gd name="connsiteX8" fmla="*/ 90086 w 981756"/>
              <a:gd name="connsiteY8" fmla="*/ 0 h 981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81756" h="981754">
                <a:moveTo>
                  <a:pt x="90086" y="0"/>
                </a:moveTo>
                <a:lnTo>
                  <a:pt x="891670" y="0"/>
                </a:lnTo>
                <a:cubicBezTo>
                  <a:pt x="941423" y="0"/>
                  <a:pt x="981756" y="40333"/>
                  <a:pt x="981756" y="90086"/>
                </a:cubicBezTo>
                <a:lnTo>
                  <a:pt x="981756" y="891669"/>
                </a:lnTo>
                <a:cubicBezTo>
                  <a:pt x="981756" y="941422"/>
                  <a:pt x="941423" y="981754"/>
                  <a:pt x="891670" y="981754"/>
                </a:cubicBezTo>
                <a:lnTo>
                  <a:pt x="90086" y="981754"/>
                </a:lnTo>
                <a:cubicBezTo>
                  <a:pt x="40333" y="981754"/>
                  <a:pt x="0" y="941422"/>
                  <a:pt x="0" y="891669"/>
                </a:cubicBezTo>
                <a:lnTo>
                  <a:pt x="0" y="90086"/>
                </a:lnTo>
                <a:cubicBezTo>
                  <a:pt x="0" y="40333"/>
                  <a:pt x="40333" y="0"/>
                  <a:pt x="9008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 dirty="0"/>
          </a:p>
        </p:txBody>
      </p:sp>
      <p:sp>
        <p:nvSpPr>
          <p:cNvPr id="14" name="그림 개체 틀 13">
            <a:extLst>
              <a:ext uri="{FF2B5EF4-FFF2-40B4-BE49-F238E27FC236}">
                <a16:creationId xmlns:a16="http://schemas.microsoft.com/office/drawing/2014/main" id="{1D1B16A4-5D71-FEA0-1A02-7CE608FEA5B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28662" y="5346052"/>
            <a:ext cx="981756" cy="981754"/>
          </a:xfrm>
          <a:custGeom>
            <a:avLst/>
            <a:gdLst>
              <a:gd name="connsiteX0" fmla="*/ 90086 w 981756"/>
              <a:gd name="connsiteY0" fmla="*/ 0 h 981754"/>
              <a:gd name="connsiteX1" fmla="*/ 891670 w 981756"/>
              <a:gd name="connsiteY1" fmla="*/ 0 h 981754"/>
              <a:gd name="connsiteX2" fmla="*/ 981756 w 981756"/>
              <a:gd name="connsiteY2" fmla="*/ 90086 h 981754"/>
              <a:gd name="connsiteX3" fmla="*/ 981756 w 981756"/>
              <a:gd name="connsiteY3" fmla="*/ 891669 h 981754"/>
              <a:gd name="connsiteX4" fmla="*/ 891670 w 981756"/>
              <a:gd name="connsiteY4" fmla="*/ 981754 h 981754"/>
              <a:gd name="connsiteX5" fmla="*/ 90086 w 981756"/>
              <a:gd name="connsiteY5" fmla="*/ 981754 h 981754"/>
              <a:gd name="connsiteX6" fmla="*/ 0 w 981756"/>
              <a:gd name="connsiteY6" fmla="*/ 891669 h 981754"/>
              <a:gd name="connsiteX7" fmla="*/ 0 w 981756"/>
              <a:gd name="connsiteY7" fmla="*/ 90086 h 981754"/>
              <a:gd name="connsiteX8" fmla="*/ 90086 w 981756"/>
              <a:gd name="connsiteY8" fmla="*/ 0 h 981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81756" h="981754">
                <a:moveTo>
                  <a:pt x="90086" y="0"/>
                </a:moveTo>
                <a:lnTo>
                  <a:pt x="891670" y="0"/>
                </a:lnTo>
                <a:cubicBezTo>
                  <a:pt x="941423" y="0"/>
                  <a:pt x="981756" y="40333"/>
                  <a:pt x="981756" y="90086"/>
                </a:cubicBezTo>
                <a:lnTo>
                  <a:pt x="981756" y="891669"/>
                </a:lnTo>
                <a:cubicBezTo>
                  <a:pt x="981756" y="941422"/>
                  <a:pt x="941423" y="981754"/>
                  <a:pt x="891670" y="981754"/>
                </a:cubicBezTo>
                <a:lnTo>
                  <a:pt x="90086" y="981754"/>
                </a:lnTo>
                <a:cubicBezTo>
                  <a:pt x="40333" y="981754"/>
                  <a:pt x="0" y="941422"/>
                  <a:pt x="0" y="891669"/>
                </a:cubicBezTo>
                <a:lnTo>
                  <a:pt x="0" y="90086"/>
                </a:lnTo>
                <a:cubicBezTo>
                  <a:pt x="0" y="40333"/>
                  <a:pt x="40333" y="0"/>
                  <a:pt x="9008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0" name="그림 개체 틀 9">
            <a:extLst>
              <a:ext uri="{FF2B5EF4-FFF2-40B4-BE49-F238E27FC236}">
                <a16:creationId xmlns:a16="http://schemas.microsoft.com/office/drawing/2014/main" id="{8A256DD7-226E-41E9-DD1E-2330704D067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28662" y="1858052"/>
            <a:ext cx="981756" cy="981754"/>
          </a:xfrm>
          <a:custGeom>
            <a:avLst/>
            <a:gdLst>
              <a:gd name="connsiteX0" fmla="*/ 90086 w 981756"/>
              <a:gd name="connsiteY0" fmla="*/ 0 h 981754"/>
              <a:gd name="connsiteX1" fmla="*/ 891670 w 981756"/>
              <a:gd name="connsiteY1" fmla="*/ 0 h 981754"/>
              <a:gd name="connsiteX2" fmla="*/ 981756 w 981756"/>
              <a:gd name="connsiteY2" fmla="*/ 90086 h 981754"/>
              <a:gd name="connsiteX3" fmla="*/ 981756 w 981756"/>
              <a:gd name="connsiteY3" fmla="*/ 891669 h 981754"/>
              <a:gd name="connsiteX4" fmla="*/ 891670 w 981756"/>
              <a:gd name="connsiteY4" fmla="*/ 981754 h 981754"/>
              <a:gd name="connsiteX5" fmla="*/ 90086 w 981756"/>
              <a:gd name="connsiteY5" fmla="*/ 981754 h 981754"/>
              <a:gd name="connsiteX6" fmla="*/ 0 w 981756"/>
              <a:gd name="connsiteY6" fmla="*/ 891669 h 981754"/>
              <a:gd name="connsiteX7" fmla="*/ 0 w 981756"/>
              <a:gd name="connsiteY7" fmla="*/ 90086 h 981754"/>
              <a:gd name="connsiteX8" fmla="*/ 90086 w 981756"/>
              <a:gd name="connsiteY8" fmla="*/ 0 h 981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81756" h="981754">
                <a:moveTo>
                  <a:pt x="90086" y="0"/>
                </a:moveTo>
                <a:lnTo>
                  <a:pt x="891670" y="0"/>
                </a:lnTo>
                <a:cubicBezTo>
                  <a:pt x="941423" y="0"/>
                  <a:pt x="981756" y="40333"/>
                  <a:pt x="981756" y="90086"/>
                </a:cubicBezTo>
                <a:lnTo>
                  <a:pt x="981756" y="891669"/>
                </a:lnTo>
                <a:cubicBezTo>
                  <a:pt x="981756" y="941422"/>
                  <a:pt x="941423" y="981754"/>
                  <a:pt x="891670" y="981754"/>
                </a:cubicBezTo>
                <a:lnTo>
                  <a:pt x="90086" y="981754"/>
                </a:lnTo>
                <a:cubicBezTo>
                  <a:pt x="40333" y="981754"/>
                  <a:pt x="0" y="941422"/>
                  <a:pt x="0" y="891669"/>
                </a:cubicBezTo>
                <a:lnTo>
                  <a:pt x="0" y="90086"/>
                </a:lnTo>
                <a:cubicBezTo>
                  <a:pt x="0" y="40333"/>
                  <a:pt x="40333" y="0"/>
                  <a:pt x="9008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2025-03-10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1289020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7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그림 개체 틀 8">
            <a:extLst>
              <a:ext uri="{FF2B5EF4-FFF2-40B4-BE49-F238E27FC236}">
                <a16:creationId xmlns:a16="http://schemas.microsoft.com/office/drawing/2014/main" id="{5A59DD61-FD01-D765-22F6-02245F0CD86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003351" y="2961186"/>
            <a:ext cx="2074008" cy="1028937"/>
          </a:xfrm>
          <a:custGeom>
            <a:avLst/>
            <a:gdLst>
              <a:gd name="connsiteX0" fmla="*/ 0 w 2074008"/>
              <a:gd name="connsiteY0" fmla="*/ 0 h 1028937"/>
              <a:gd name="connsiteX1" fmla="*/ 2074008 w 2074008"/>
              <a:gd name="connsiteY1" fmla="*/ 0 h 1028937"/>
              <a:gd name="connsiteX2" fmla="*/ 2074008 w 2074008"/>
              <a:gd name="connsiteY2" fmla="*/ 1028937 h 1028937"/>
              <a:gd name="connsiteX3" fmla="*/ 0 w 2074008"/>
              <a:gd name="connsiteY3" fmla="*/ 1028937 h 1028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74008" h="1028937">
                <a:moveTo>
                  <a:pt x="0" y="0"/>
                </a:moveTo>
                <a:lnTo>
                  <a:pt x="2074008" y="0"/>
                </a:lnTo>
                <a:lnTo>
                  <a:pt x="2074008" y="1028937"/>
                </a:lnTo>
                <a:lnTo>
                  <a:pt x="0" y="102893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1" name="그림 개체 틀 10">
            <a:extLst>
              <a:ext uri="{FF2B5EF4-FFF2-40B4-BE49-F238E27FC236}">
                <a16:creationId xmlns:a16="http://schemas.microsoft.com/office/drawing/2014/main" id="{59793572-F08D-0EDB-1DA1-96E62CE0CF5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554135" y="2961186"/>
            <a:ext cx="2074008" cy="1028937"/>
          </a:xfrm>
          <a:custGeom>
            <a:avLst/>
            <a:gdLst>
              <a:gd name="connsiteX0" fmla="*/ 0 w 2074008"/>
              <a:gd name="connsiteY0" fmla="*/ 0 h 1028937"/>
              <a:gd name="connsiteX1" fmla="*/ 2074008 w 2074008"/>
              <a:gd name="connsiteY1" fmla="*/ 0 h 1028937"/>
              <a:gd name="connsiteX2" fmla="*/ 2074008 w 2074008"/>
              <a:gd name="connsiteY2" fmla="*/ 1028937 h 1028937"/>
              <a:gd name="connsiteX3" fmla="*/ 0 w 2074008"/>
              <a:gd name="connsiteY3" fmla="*/ 1028937 h 1028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74008" h="1028937">
                <a:moveTo>
                  <a:pt x="0" y="0"/>
                </a:moveTo>
                <a:lnTo>
                  <a:pt x="2074008" y="0"/>
                </a:lnTo>
                <a:lnTo>
                  <a:pt x="2074008" y="1028937"/>
                </a:lnTo>
                <a:lnTo>
                  <a:pt x="0" y="102893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5A163F47-B651-CADE-2639-D450B5F4E5D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452567" y="2961186"/>
            <a:ext cx="2074008" cy="1028937"/>
          </a:xfrm>
          <a:custGeom>
            <a:avLst/>
            <a:gdLst>
              <a:gd name="connsiteX0" fmla="*/ 0 w 2074008"/>
              <a:gd name="connsiteY0" fmla="*/ 0 h 1028937"/>
              <a:gd name="connsiteX1" fmla="*/ 2074008 w 2074008"/>
              <a:gd name="connsiteY1" fmla="*/ 0 h 1028937"/>
              <a:gd name="connsiteX2" fmla="*/ 2074008 w 2074008"/>
              <a:gd name="connsiteY2" fmla="*/ 1028937 h 1028937"/>
              <a:gd name="connsiteX3" fmla="*/ 0 w 2074008"/>
              <a:gd name="connsiteY3" fmla="*/ 1028937 h 1028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74008" h="1028937">
                <a:moveTo>
                  <a:pt x="0" y="0"/>
                </a:moveTo>
                <a:lnTo>
                  <a:pt x="2074008" y="0"/>
                </a:lnTo>
                <a:lnTo>
                  <a:pt x="2074008" y="1028937"/>
                </a:lnTo>
                <a:lnTo>
                  <a:pt x="0" y="102893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2025-03-10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1523850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B8FB8E04-9AC2-35D2-9F52-1010167FA3D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224044" y="2307624"/>
            <a:ext cx="5789349" cy="3781198"/>
          </a:xfrm>
          <a:custGeom>
            <a:avLst/>
            <a:gdLst>
              <a:gd name="connsiteX0" fmla="*/ 0 w 5789349"/>
              <a:gd name="connsiteY0" fmla="*/ 0 h 3781198"/>
              <a:gd name="connsiteX1" fmla="*/ 5789349 w 5789349"/>
              <a:gd name="connsiteY1" fmla="*/ 0 h 3781198"/>
              <a:gd name="connsiteX2" fmla="*/ 5789349 w 5789349"/>
              <a:gd name="connsiteY2" fmla="*/ 3781198 h 3781198"/>
              <a:gd name="connsiteX3" fmla="*/ 0 w 5789349"/>
              <a:gd name="connsiteY3" fmla="*/ 3781198 h 3781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9349" h="3781198">
                <a:moveTo>
                  <a:pt x="0" y="0"/>
                </a:moveTo>
                <a:lnTo>
                  <a:pt x="5789349" y="0"/>
                </a:lnTo>
                <a:lnTo>
                  <a:pt x="5789349" y="3781198"/>
                </a:lnTo>
                <a:lnTo>
                  <a:pt x="0" y="378119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2025-03-10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3749035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그림 개체 틀 13">
            <a:extLst>
              <a:ext uri="{FF2B5EF4-FFF2-40B4-BE49-F238E27FC236}">
                <a16:creationId xmlns:a16="http://schemas.microsoft.com/office/drawing/2014/main" id="{9AD5F7F3-BAAF-A726-26A2-38595BD5220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324062" y="3597351"/>
            <a:ext cx="2650006" cy="2650006"/>
          </a:xfrm>
          <a:custGeom>
            <a:avLst/>
            <a:gdLst>
              <a:gd name="connsiteX0" fmla="*/ 441676 w 2650006"/>
              <a:gd name="connsiteY0" fmla="*/ 0 h 2650006"/>
              <a:gd name="connsiteX1" fmla="*/ 2208330 w 2650006"/>
              <a:gd name="connsiteY1" fmla="*/ 0 h 2650006"/>
              <a:gd name="connsiteX2" fmla="*/ 2650006 w 2650006"/>
              <a:gd name="connsiteY2" fmla="*/ 441677 h 2650006"/>
              <a:gd name="connsiteX3" fmla="*/ 2650006 w 2650006"/>
              <a:gd name="connsiteY3" fmla="*/ 2208330 h 2650006"/>
              <a:gd name="connsiteX4" fmla="*/ 2208330 w 2650006"/>
              <a:gd name="connsiteY4" fmla="*/ 2650006 h 2650006"/>
              <a:gd name="connsiteX5" fmla="*/ 441676 w 2650006"/>
              <a:gd name="connsiteY5" fmla="*/ 2650006 h 2650006"/>
              <a:gd name="connsiteX6" fmla="*/ 0 w 2650006"/>
              <a:gd name="connsiteY6" fmla="*/ 2208330 h 2650006"/>
              <a:gd name="connsiteX7" fmla="*/ 0 w 2650006"/>
              <a:gd name="connsiteY7" fmla="*/ 441677 h 2650006"/>
              <a:gd name="connsiteX8" fmla="*/ 441676 w 2650006"/>
              <a:gd name="connsiteY8" fmla="*/ 0 h 2650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50006" h="2650006">
                <a:moveTo>
                  <a:pt x="441676" y="0"/>
                </a:moveTo>
                <a:lnTo>
                  <a:pt x="2208330" y="0"/>
                </a:lnTo>
                <a:cubicBezTo>
                  <a:pt x="2452261" y="0"/>
                  <a:pt x="2650006" y="197745"/>
                  <a:pt x="2650006" y="441677"/>
                </a:cubicBezTo>
                <a:lnTo>
                  <a:pt x="2650006" y="2208330"/>
                </a:lnTo>
                <a:cubicBezTo>
                  <a:pt x="2650006" y="2452261"/>
                  <a:pt x="2452261" y="2650006"/>
                  <a:pt x="2208330" y="2650006"/>
                </a:cubicBezTo>
                <a:lnTo>
                  <a:pt x="441676" y="2650006"/>
                </a:lnTo>
                <a:cubicBezTo>
                  <a:pt x="197745" y="2650006"/>
                  <a:pt x="0" y="2452261"/>
                  <a:pt x="0" y="2208330"/>
                </a:cubicBezTo>
                <a:lnTo>
                  <a:pt x="0" y="441677"/>
                </a:lnTo>
                <a:cubicBezTo>
                  <a:pt x="0" y="197745"/>
                  <a:pt x="197745" y="0"/>
                  <a:pt x="441676" y="0"/>
                </a:cubicBezTo>
                <a:close/>
              </a:path>
            </a:pathLst>
          </a:custGeom>
          <a:ln w="82550">
            <a:solidFill>
              <a:schemeClr val="accent1"/>
            </a:solidFill>
          </a:ln>
          <a:effectLst>
            <a:outerShdw blurRad="203200" sx="103000" sy="103000" algn="ctr" rotWithShape="0">
              <a:prstClr val="black">
                <a:alpha val="12000"/>
              </a:prst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2" name="그림 개체 틀 11">
            <a:extLst>
              <a:ext uri="{FF2B5EF4-FFF2-40B4-BE49-F238E27FC236}">
                <a16:creationId xmlns:a16="http://schemas.microsoft.com/office/drawing/2014/main" id="{0BC57EC7-8C81-3A78-128F-EB20300CCED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13428" y="814671"/>
            <a:ext cx="3932900" cy="3932900"/>
          </a:xfrm>
          <a:custGeom>
            <a:avLst/>
            <a:gdLst>
              <a:gd name="connsiteX0" fmla="*/ 655496 w 3932900"/>
              <a:gd name="connsiteY0" fmla="*/ 0 h 3932900"/>
              <a:gd name="connsiteX1" fmla="*/ 3277404 w 3932900"/>
              <a:gd name="connsiteY1" fmla="*/ 0 h 3932900"/>
              <a:gd name="connsiteX2" fmla="*/ 3932900 w 3932900"/>
              <a:gd name="connsiteY2" fmla="*/ 655496 h 3932900"/>
              <a:gd name="connsiteX3" fmla="*/ 3932900 w 3932900"/>
              <a:gd name="connsiteY3" fmla="*/ 3277404 h 3932900"/>
              <a:gd name="connsiteX4" fmla="*/ 3277404 w 3932900"/>
              <a:gd name="connsiteY4" fmla="*/ 3932900 h 3932900"/>
              <a:gd name="connsiteX5" fmla="*/ 655496 w 3932900"/>
              <a:gd name="connsiteY5" fmla="*/ 3932900 h 3932900"/>
              <a:gd name="connsiteX6" fmla="*/ 0 w 3932900"/>
              <a:gd name="connsiteY6" fmla="*/ 3277404 h 3932900"/>
              <a:gd name="connsiteX7" fmla="*/ 0 w 3932900"/>
              <a:gd name="connsiteY7" fmla="*/ 655496 h 3932900"/>
              <a:gd name="connsiteX8" fmla="*/ 655496 w 3932900"/>
              <a:gd name="connsiteY8" fmla="*/ 0 h 393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32900" h="3932900">
                <a:moveTo>
                  <a:pt x="655496" y="0"/>
                </a:moveTo>
                <a:lnTo>
                  <a:pt x="3277404" y="0"/>
                </a:lnTo>
                <a:cubicBezTo>
                  <a:pt x="3639424" y="0"/>
                  <a:pt x="3932900" y="293476"/>
                  <a:pt x="3932900" y="655496"/>
                </a:cubicBezTo>
                <a:lnTo>
                  <a:pt x="3932900" y="3277404"/>
                </a:lnTo>
                <a:cubicBezTo>
                  <a:pt x="3932900" y="3639425"/>
                  <a:pt x="3639424" y="3932900"/>
                  <a:pt x="3277404" y="3932900"/>
                </a:cubicBezTo>
                <a:lnTo>
                  <a:pt x="655496" y="3932900"/>
                </a:lnTo>
                <a:cubicBezTo>
                  <a:pt x="293476" y="3932900"/>
                  <a:pt x="0" y="3639425"/>
                  <a:pt x="0" y="3277404"/>
                </a:cubicBezTo>
                <a:lnTo>
                  <a:pt x="0" y="655496"/>
                </a:lnTo>
                <a:cubicBezTo>
                  <a:pt x="0" y="293476"/>
                  <a:pt x="293476" y="0"/>
                  <a:pt x="65549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2025-03-10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6984335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3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75712B3F-9167-0D05-63E6-3FC30027D42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084246" y="792004"/>
            <a:ext cx="5195438" cy="5195438"/>
          </a:xfrm>
          <a:custGeom>
            <a:avLst/>
            <a:gdLst>
              <a:gd name="connsiteX0" fmla="*/ 2597720 w 5195438"/>
              <a:gd name="connsiteY0" fmla="*/ 0 h 5195438"/>
              <a:gd name="connsiteX1" fmla="*/ 5195438 w 5195438"/>
              <a:gd name="connsiteY1" fmla="*/ 0 h 5195438"/>
              <a:gd name="connsiteX2" fmla="*/ 5195438 w 5195438"/>
              <a:gd name="connsiteY2" fmla="*/ 2597719 h 5195438"/>
              <a:gd name="connsiteX3" fmla="*/ 2597719 w 5195438"/>
              <a:gd name="connsiteY3" fmla="*/ 5195438 h 5195438"/>
              <a:gd name="connsiteX4" fmla="*/ 0 w 5195438"/>
              <a:gd name="connsiteY4" fmla="*/ 2597719 h 5195438"/>
              <a:gd name="connsiteX5" fmla="*/ 1 w 5195438"/>
              <a:gd name="connsiteY5" fmla="*/ 2597719 h 5195438"/>
              <a:gd name="connsiteX6" fmla="*/ 2597720 w 5195438"/>
              <a:gd name="connsiteY6" fmla="*/ 0 h 5195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95438" h="5195438">
                <a:moveTo>
                  <a:pt x="2597720" y="0"/>
                </a:moveTo>
                <a:lnTo>
                  <a:pt x="5195438" y="0"/>
                </a:lnTo>
                <a:lnTo>
                  <a:pt x="5195438" y="2597719"/>
                </a:lnTo>
                <a:cubicBezTo>
                  <a:pt x="5195438" y="4032400"/>
                  <a:pt x="4032400" y="5195438"/>
                  <a:pt x="2597719" y="5195438"/>
                </a:cubicBezTo>
                <a:cubicBezTo>
                  <a:pt x="1163038" y="5195438"/>
                  <a:pt x="0" y="4032400"/>
                  <a:pt x="0" y="2597719"/>
                </a:cubicBezTo>
                <a:lnTo>
                  <a:pt x="1" y="2597719"/>
                </a:lnTo>
                <a:cubicBezTo>
                  <a:pt x="1" y="1163038"/>
                  <a:pt x="1163039" y="0"/>
                  <a:pt x="2597720" y="0"/>
                </a:cubicBezTo>
                <a:close/>
              </a:path>
            </a:pathLst>
          </a:custGeom>
          <a:ln w="107950">
            <a:solidFill>
              <a:schemeClr val="accent1"/>
            </a:solidFill>
          </a:ln>
          <a:effectLst>
            <a:outerShdw blurRad="774700" dist="38100" dir="8100000" sx="110000" sy="110000" algn="tr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2025-03-10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3634981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3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9B68333A-F1E8-3FB1-9895-302645155BA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77496" y="0"/>
            <a:ext cx="6714504" cy="6858000"/>
          </a:xfrm>
          <a:custGeom>
            <a:avLst/>
            <a:gdLst>
              <a:gd name="connsiteX0" fmla="*/ 0 w 6714504"/>
              <a:gd name="connsiteY0" fmla="*/ 0 h 6858000"/>
              <a:gd name="connsiteX1" fmla="*/ 6714504 w 6714504"/>
              <a:gd name="connsiteY1" fmla="*/ 0 h 6858000"/>
              <a:gd name="connsiteX2" fmla="*/ 6714504 w 6714504"/>
              <a:gd name="connsiteY2" fmla="*/ 6858000 h 6858000"/>
              <a:gd name="connsiteX3" fmla="*/ 0 w 671450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14504" h="6858000">
                <a:moveTo>
                  <a:pt x="0" y="0"/>
                </a:moveTo>
                <a:lnTo>
                  <a:pt x="6714504" y="0"/>
                </a:lnTo>
                <a:lnTo>
                  <a:pt x="6714504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2025-03-10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75329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31.xml"/><Relationship Id="rId21" Type="http://schemas.openxmlformats.org/officeDocument/2006/relationships/slideLayout" Target="../slideLayouts/slideLayout26.xml"/><Relationship Id="rId42" Type="http://schemas.openxmlformats.org/officeDocument/2006/relationships/slideLayout" Target="../slideLayouts/slideLayout47.xml"/><Relationship Id="rId47" Type="http://schemas.openxmlformats.org/officeDocument/2006/relationships/slideLayout" Target="../slideLayouts/slideLayout52.xml"/><Relationship Id="rId63" Type="http://schemas.openxmlformats.org/officeDocument/2006/relationships/slideLayout" Target="../slideLayouts/slideLayout68.xml"/><Relationship Id="rId68" Type="http://schemas.openxmlformats.org/officeDocument/2006/relationships/slideLayout" Target="../slideLayouts/slideLayout73.xml"/><Relationship Id="rId84" Type="http://schemas.openxmlformats.org/officeDocument/2006/relationships/slideLayout" Target="../slideLayouts/slideLayout89.xml"/><Relationship Id="rId89" Type="http://schemas.openxmlformats.org/officeDocument/2006/relationships/slideLayout" Target="../slideLayouts/slideLayout94.xml"/><Relationship Id="rId1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16.xml"/><Relationship Id="rId32" Type="http://schemas.openxmlformats.org/officeDocument/2006/relationships/slideLayout" Target="../slideLayouts/slideLayout37.xml"/><Relationship Id="rId37" Type="http://schemas.openxmlformats.org/officeDocument/2006/relationships/slideLayout" Target="../slideLayouts/slideLayout42.xml"/><Relationship Id="rId53" Type="http://schemas.openxmlformats.org/officeDocument/2006/relationships/slideLayout" Target="../slideLayouts/slideLayout58.xml"/><Relationship Id="rId58" Type="http://schemas.openxmlformats.org/officeDocument/2006/relationships/slideLayout" Target="../slideLayouts/slideLayout63.xml"/><Relationship Id="rId74" Type="http://schemas.openxmlformats.org/officeDocument/2006/relationships/slideLayout" Target="../slideLayouts/slideLayout79.xml"/><Relationship Id="rId79" Type="http://schemas.openxmlformats.org/officeDocument/2006/relationships/slideLayout" Target="../slideLayouts/slideLayout84.xml"/><Relationship Id="rId5" Type="http://schemas.openxmlformats.org/officeDocument/2006/relationships/slideLayout" Target="../slideLayouts/slideLayout10.xml"/><Relationship Id="rId90" Type="http://schemas.openxmlformats.org/officeDocument/2006/relationships/slideLayout" Target="../slideLayouts/slideLayout95.xml"/><Relationship Id="rId95" Type="http://schemas.openxmlformats.org/officeDocument/2006/relationships/theme" Target="../theme/theme2.xml"/><Relationship Id="rId22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32.xml"/><Relationship Id="rId43" Type="http://schemas.openxmlformats.org/officeDocument/2006/relationships/slideLayout" Target="../slideLayouts/slideLayout48.xml"/><Relationship Id="rId48" Type="http://schemas.openxmlformats.org/officeDocument/2006/relationships/slideLayout" Target="../slideLayouts/slideLayout53.xml"/><Relationship Id="rId64" Type="http://schemas.openxmlformats.org/officeDocument/2006/relationships/slideLayout" Target="../slideLayouts/slideLayout69.xml"/><Relationship Id="rId69" Type="http://schemas.openxmlformats.org/officeDocument/2006/relationships/slideLayout" Target="../slideLayouts/slideLayout74.xml"/><Relationship Id="rId8" Type="http://schemas.openxmlformats.org/officeDocument/2006/relationships/slideLayout" Target="../slideLayouts/slideLayout13.xml"/><Relationship Id="rId51" Type="http://schemas.openxmlformats.org/officeDocument/2006/relationships/slideLayout" Target="../slideLayouts/slideLayout56.xml"/><Relationship Id="rId72" Type="http://schemas.openxmlformats.org/officeDocument/2006/relationships/slideLayout" Target="../slideLayouts/slideLayout77.xml"/><Relationship Id="rId80" Type="http://schemas.openxmlformats.org/officeDocument/2006/relationships/slideLayout" Target="../slideLayouts/slideLayout85.xml"/><Relationship Id="rId85" Type="http://schemas.openxmlformats.org/officeDocument/2006/relationships/slideLayout" Target="../slideLayouts/slideLayout90.xml"/><Relationship Id="rId93" Type="http://schemas.openxmlformats.org/officeDocument/2006/relationships/slideLayout" Target="../slideLayouts/slideLayout98.xml"/><Relationship Id="rId3" Type="http://schemas.openxmlformats.org/officeDocument/2006/relationships/slideLayout" Target="../slideLayouts/slideLayout8.xml"/><Relationship Id="rId12" Type="http://schemas.openxmlformats.org/officeDocument/2006/relationships/slideLayout" Target="../slideLayouts/slideLayout17.xml"/><Relationship Id="rId17" Type="http://schemas.openxmlformats.org/officeDocument/2006/relationships/slideLayout" Target="../slideLayouts/slideLayout22.xml"/><Relationship Id="rId25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8.xml"/><Relationship Id="rId38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51.xml"/><Relationship Id="rId59" Type="http://schemas.openxmlformats.org/officeDocument/2006/relationships/slideLayout" Target="../slideLayouts/slideLayout64.xml"/><Relationship Id="rId67" Type="http://schemas.openxmlformats.org/officeDocument/2006/relationships/slideLayout" Target="../slideLayouts/slideLayout72.xml"/><Relationship Id="rId20" Type="http://schemas.openxmlformats.org/officeDocument/2006/relationships/slideLayout" Target="../slideLayouts/slideLayout25.xml"/><Relationship Id="rId41" Type="http://schemas.openxmlformats.org/officeDocument/2006/relationships/slideLayout" Target="../slideLayouts/slideLayout46.xml"/><Relationship Id="rId54" Type="http://schemas.openxmlformats.org/officeDocument/2006/relationships/slideLayout" Target="../slideLayouts/slideLayout59.xml"/><Relationship Id="rId62" Type="http://schemas.openxmlformats.org/officeDocument/2006/relationships/slideLayout" Target="../slideLayouts/slideLayout67.xml"/><Relationship Id="rId70" Type="http://schemas.openxmlformats.org/officeDocument/2006/relationships/slideLayout" Target="../slideLayouts/slideLayout75.xml"/><Relationship Id="rId75" Type="http://schemas.openxmlformats.org/officeDocument/2006/relationships/slideLayout" Target="../slideLayouts/slideLayout80.xml"/><Relationship Id="rId83" Type="http://schemas.openxmlformats.org/officeDocument/2006/relationships/slideLayout" Target="../slideLayouts/slideLayout88.xml"/><Relationship Id="rId88" Type="http://schemas.openxmlformats.org/officeDocument/2006/relationships/slideLayout" Target="../slideLayouts/slideLayout93.xml"/><Relationship Id="rId91" Type="http://schemas.openxmlformats.org/officeDocument/2006/relationships/slideLayout" Target="../slideLayouts/slideLayout96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20.xml"/><Relationship Id="rId23" Type="http://schemas.openxmlformats.org/officeDocument/2006/relationships/slideLayout" Target="../slideLayouts/slideLayout28.xml"/><Relationship Id="rId28" Type="http://schemas.openxmlformats.org/officeDocument/2006/relationships/slideLayout" Target="../slideLayouts/slideLayout33.xml"/><Relationship Id="rId36" Type="http://schemas.openxmlformats.org/officeDocument/2006/relationships/slideLayout" Target="../slideLayouts/slideLayout41.xml"/><Relationship Id="rId49" Type="http://schemas.openxmlformats.org/officeDocument/2006/relationships/slideLayout" Target="../slideLayouts/slideLayout54.xml"/><Relationship Id="rId57" Type="http://schemas.openxmlformats.org/officeDocument/2006/relationships/slideLayout" Target="../slideLayouts/slideLayout62.xml"/><Relationship Id="rId10" Type="http://schemas.openxmlformats.org/officeDocument/2006/relationships/slideLayout" Target="../slideLayouts/slideLayout15.xml"/><Relationship Id="rId31" Type="http://schemas.openxmlformats.org/officeDocument/2006/relationships/slideLayout" Target="../slideLayouts/slideLayout36.xml"/><Relationship Id="rId44" Type="http://schemas.openxmlformats.org/officeDocument/2006/relationships/slideLayout" Target="../slideLayouts/slideLayout49.xml"/><Relationship Id="rId52" Type="http://schemas.openxmlformats.org/officeDocument/2006/relationships/slideLayout" Target="../slideLayouts/slideLayout57.xml"/><Relationship Id="rId60" Type="http://schemas.openxmlformats.org/officeDocument/2006/relationships/slideLayout" Target="../slideLayouts/slideLayout65.xml"/><Relationship Id="rId65" Type="http://schemas.openxmlformats.org/officeDocument/2006/relationships/slideLayout" Target="../slideLayouts/slideLayout70.xml"/><Relationship Id="rId73" Type="http://schemas.openxmlformats.org/officeDocument/2006/relationships/slideLayout" Target="../slideLayouts/slideLayout78.xml"/><Relationship Id="rId78" Type="http://schemas.openxmlformats.org/officeDocument/2006/relationships/slideLayout" Target="../slideLayouts/slideLayout83.xml"/><Relationship Id="rId81" Type="http://schemas.openxmlformats.org/officeDocument/2006/relationships/slideLayout" Target="../slideLayouts/slideLayout86.xml"/><Relationship Id="rId86" Type="http://schemas.openxmlformats.org/officeDocument/2006/relationships/slideLayout" Target="../slideLayouts/slideLayout91.xml"/><Relationship Id="rId94" Type="http://schemas.openxmlformats.org/officeDocument/2006/relationships/slideLayout" Target="../slideLayouts/slideLayout99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23.xml"/><Relationship Id="rId39" Type="http://schemas.openxmlformats.org/officeDocument/2006/relationships/slideLayout" Target="../slideLayouts/slideLayout44.xml"/><Relationship Id="rId34" Type="http://schemas.openxmlformats.org/officeDocument/2006/relationships/slideLayout" Target="../slideLayouts/slideLayout39.xml"/><Relationship Id="rId50" Type="http://schemas.openxmlformats.org/officeDocument/2006/relationships/slideLayout" Target="../slideLayouts/slideLayout55.xml"/><Relationship Id="rId55" Type="http://schemas.openxmlformats.org/officeDocument/2006/relationships/slideLayout" Target="../slideLayouts/slideLayout60.xml"/><Relationship Id="rId76" Type="http://schemas.openxmlformats.org/officeDocument/2006/relationships/slideLayout" Target="../slideLayouts/slideLayout81.xml"/><Relationship Id="rId7" Type="http://schemas.openxmlformats.org/officeDocument/2006/relationships/slideLayout" Target="../slideLayouts/slideLayout12.xml"/><Relationship Id="rId71" Type="http://schemas.openxmlformats.org/officeDocument/2006/relationships/slideLayout" Target="../slideLayouts/slideLayout76.xml"/><Relationship Id="rId92" Type="http://schemas.openxmlformats.org/officeDocument/2006/relationships/slideLayout" Target="../slideLayouts/slideLayout97.xml"/><Relationship Id="rId2" Type="http://schemas.openxmlformats.org/officeDocument/2006/relationships/slideLayout" Target="../slideLayouts/slideLayout7.xml"/><Relationship Id="rId29" Type="http://schemas.openxmlformats.org/officeDocument/2006/relationships/slideLayout" Target="../slideLayouts/slideLayout34.xml"/><Relationship Id="rId24" Type="http://schemas.openxmlformats.org/officeDocument/2006/relationships/slideLayout" Target="../slideLayouts/slideLayout29.xml"/><Relationship Id="rId40" Type="http://schemas.openxmlformats.org/officeDocument/2006/relationships/slideLayout" Target="../slideLayouts/slideLayout45.xml"/><Relationship Id="rId45" Type="http://schemas.openxmlformats.org/officeDocument/2006/relationships/slideLayout" Target="../slideLayouts/slideLayout50.xml"/><Relationship Id="rId66" Type="http://schemas.openxmlformats.org/officeDocument/2006/relationships/slideLayout" Target="../slideLayouts/slideLayout71.xml"/><Relationship Id="rId87" Type="http://schemas.openxmlformats.org/officeDocument/2006/relationships/slideLayout" Target="../slideLayouts/slideLayout92.xml"/><Relationship Id="rId61" Type="http://schemas.openxmlformats.org/officeDocument/2006/relationships/slideLayout" Target="../slideLayouts/slideLayout66.xml"/><Relationship Id="rId82" Type="http://schemas.openxmlformats.org/officeDocument/2006/relationships/slideLayout" Target="../slideLayouts/slideLayout87.xml"/><Relationship Id="rId19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19.xml"/><Relationship Id="rId30" Type="http://schemas.openxmlformats.org/officeDocument/2006/relationships/slideLayout" Target="../slideLayouts/slideLayout35.xml"/><Relationship Id="rId35" Type="http://schemas.openxmlformats.org/officeDocument/2006/relationships/slideLayout" Target="../slideLayouts/slideLayout40.xml"/><Relationship Id="rId56" Type="http://schemas.openxmlformats.org/officeDocument/2006/relationships/slideLayout" Target="../slideLayouts/slideLayout61.xml"/><Relationship Id="rId77" Type="http://schemas.openxmlformats.org/officeDocument/2006/relationships/slideLayout" Target="../slideLayouts/slideLayout8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7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102.xml"/><Relationship Id="rId7" Type="http://schemas.openxmlformats.org/officeDocument/2006/relationships/slideLayout" Target="../slideLayouts/slideLayout106.xml"/><Relationship Id="rId12" Type="http://schemas.openxmlformats.org/officeDocument/2006/relationships/slideLayout" Target="../slideLayouts/slideLayout111.xml"/><Relationship Id="rId2" Type="http://schemas.openxmlformats.org/officeDocument/2006/relationships/slideLayout" Target="../slideLayouts/slideLayout101.xml"/><Relationship Id="rId1" Type="http://schemas.openxmlformats.org/officeDocument/2006/relationships/slideLayout" Target="../slideLayouts/slideLayout100.xml"/><Relationship Id="rId6" Type="http://schemas.openxmlformats.org/officeDocument/2006/relationships/slideLayout" Target="../slideLayouts/slideLayout105.xml"/><Relationship Id="rId11" Type="http://schemas.openxmlformats.org/officeDocument/2006/relationships/slideLayout" Target="../slideLayouts/slideLayout110.xml"/><Relationship Id="rId5" Type="http://schemas.openxmlformats.org/officeDocument/2006/relationships/slideLayout" Target="../slideLayouts/slideLayout104.xml"/><Relationship Id="rId10" Type="http://schemas.openxmlformats.org/officeDocument/2006/relationships/slideLayout" Target="../slideLayouts/slideLayout109.xml"/><Relationship Id="rId4" Type="http://schemas.openxmlformats.org/officeDocument/2006/relationships/slideLayout" Target="../slideLayouts/slideLayout103.xml"/><Relationship Id="rId9" Type="http://schemas.openxmlformats.org/officeDocument/2006/relationships/slideLayout" Target="../slideLayouts/slideLayout10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995929" y="580466"/>
            <a:ext cx="6200140" cy="10020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1" i="0">
                <a:solidFill>
                  <a:schemeClr val="tx1"/>
                </a:solidFill>
                <a:latin typeface="함초롬바탕"/>
                <a:cs typeface="함초롬바탕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09600" y="1577340"/>
            <a:ext cx="1097280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3/12/2025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CE9EC9-589C-630B-4780-0493A6711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CE9F6E-D93E-8B26-46B0-1465C573DC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B1B3AF-D07C-6CA0-B5CF-3188D6BDC8C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B29FF6F-CA25-4D5F-8774-C7C0BFA88181}" type="datetimeFigureOut">
              <a:rPr lang="ko-KR" altLang="en-US" smtClean="0"/>
              <a:t>2025-03-10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64232A-29D4-CCC5-FBE7-857AC3264E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F88B17-2BFB-9C0B-9731-E5AAAACE0C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38307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  <p:sldLayoutId id="2147483679" r:id="rId12"/>
    <p:sldLayoutId id="2147483680" r:id="rId13"/>
    <p:sldLayoutId id="2147483681" r:id="rId14"/>
    <p:sldLayoutId id="2147483682" r:id="rId15"/>
    <p:sldLayoutId id="2147483683" r:id="rId16"/>
    <p:sldLayoutId id="2147483684" r:id="rId17"/>
    <p:sldLayoutId id="2147483685" r:id="rId18"/>
    <p:sldLayoutId id="2147483686" r:id="rId19"/>
    <p:sldLayoutId id="2147483687" r:id="rId20"/>
    <p:sldLayoutId id="2147483688" r:id="rId21"/>
    <p:sldLayoutId id="2147483689" r:id="rId22"/>
    <p:sldLayoutId id="2147483690" r:id="rId23"/>
    <p:sldLayoutId id="2147483691" r:id="rId24"/>
    <p:sldLayoutId id="2147483692" r:id="rId25"/>
    <p:sldLayoutId id="2147483693" r:id="rId26"/>
    <p:sldLayoutId id="2147483694" r:id="rId27"/>
    <p:sldLayoutId id="2147483695" r:id="rId28"/>
    <p:sldLayoutId id="2147483696" r:id="rId29"/>
    <p:sldLayoutId id="2147483697" r:id="rId30"/>
    <p:sldLayoutId id="2147483698" r:id="rId31"/>
    <p:sldLayoutId id="2147483699" r:id="rId32"/>
    <p:sldLayoutId id="2147483700" r:id="rId33"/>
    <p:sldLayoutId id="2147483701" r:id="rId34"/>
    <p:sldLayoutId id="2147483702" r:id="rId35"/>
    <p:sldLayoutId id="2147483703" r:id="rId36"/>
    <p:sldLayoutId id="2147483704" r:id="rId37"/>
    <p:sldLayoutId id="2147483705" r:id="rId38"/>
    <p:sldLayoutId id="2147483706" r:id="rId39"/>
    <p:sldLayoutId id="2147483707" r:id="rId40"/>
    <p:sldLayoutId id="2147483708" r:id="rId41"/>
    <p:sldLayoutId id="2147483709" r:id="rId42"/>
    <p:sldLayoutId id="2147483710" r:id="rId43"/>
    <p:sldLayoutId id="2147483711" r:id="rId44"/>
    <p:sldLayoutId id="2147483712" r:id="rId45"/>
    <p:sldLayoutId id="2147483713" r:id="rId46"/>
    <p:sldLayoutId id="2147483714" r:id="rId47"/>
    <p:sldLayoutId id="2147483715" r:id="rId48"/>
    <p:sldLayoutId id="2147483716" r:id="rId49"/>
    <p:sldLayoutId id="2147483717" r:id="rId50"/>
    <p:sldLayoutId id="2147483718" r:id="rId51"/>
    <p:sldLayoutId id="2147483719" r:id="rId52"/>
    <p:sldLayoutId id="2147483720" r:id="rId53"/>
    <p:sldLayoutId id="2147483721" r:id="rId54"/>
    <p:sldLayoutId id="2147483722" r:id="rId55"/>
    <p:sldLayoutId id="2147483723" r:id="rId56"/>
    <p:sldLayoutId id="2147483724" r:id="rId57"/>
    <p:sldLayoutId id="2147483725" r:id="rId58"/>
    <p:sldLayoutId id="2147483726" r:id="rId59"/>
    <p:sldLayoutId id="2147483727" r:id="rId60"/>
    <p:sldLayoutId id="2147483728" r:id="rId61"/>
    <p:sldLayoutId id="2147483729" r:id="rId62"/>
    <p:sldLayoutId id="2147483730" r:id="rId63"/>
    <p:sldLayoutId id="2147483731" r:id="rId64"/>
    <p:sldLayoutId id="2147483732" r:id="rId65"/>
    <p:sldLayoutId id="2147483733" r:id="rId66"/>
    <p:sldLayoutId id="2147483734" r:id="rId67"/>
    <p:sldLayoutId id="2147483735" r:id="rId68"/>
    <p:sldLayoutId id="2147483736" r:id="rId69"/>
    <p:sldLayoutId id="2147483737" r:id="rId70"/>
    <p:sldLayoutId id="2147483738" r:id="rId71"/>
    <p:sldLayoutId id="2147483739" r:id="rId72"/>
    <p:sldLayoutId id="2147483740" r:id="rId73"/>
    <p:sldLayoutId id="2147483741" r:id="rId74"/>
    <p:sldLayoutId id="2147483742" r:id="rId75"/>
    <p:sldLayoutId id="2147483743" r:id="rId76"/>
    <p:sldLayoutId id="2147483744" r:id="rId77"/>
    <p:sldLayoutId id="2147483745" r:id="rId78"/>
    <p:sldLayoutId id="2147483746" r:id="rId79"/>
    <p:sldLayoutId id="2147483747" r:id="rId80"/>
    <p:sldLayoutId id="2147483748" r:id="rId81"/>
    <p:sldLayoutId id="2147483749" r:id="rId82"/>
    <p:sldLayoutId id="2147483750" r:id="rId83"/>
    <p:sldLayoutId id="2147483751" r:id="rId84"/>
    <p:sldLayoutId id="2147483752" r:id="rId85"/>
    <p:sldLayoutId id="2147483753" r:id="rId86"/>
    <p:sldLayoutId id="2147483754" r:id="rId87"/>
    <p:sldLayoutId id="2147483755" r:id="rId88"/>
    <p:sldLayoutId id="2147483756" r:id="rId89"/>
    <p:sldLayoutId id="2147483757" r:id="rId90"/>
    <p:sldLayoutId id="2147483758" r:id="rId91"/>
    <p:sldLayoutId id="2147483759" r:id="rId92"/>
    <p:sldLayoutId id="2147483760" r:id="rId93"/>
    <p:sldLayoutId id="2147483761" r:id="rId94"/>
  </p:sldLayoutIdLst>
  <p:txStyles>
    <p:titleStyle>
      <a:lvl1pPr algn="l" defTabSz="914446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11" indent="-228611" algn="l" defTabSz="914446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34" indent="-228611" algn="l" defTabSz="914446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57" indent="-228611" algn="l" defTabSz="914446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80" indent="-228611" algn="l" defTabSz="914446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503" indent="-228611" algn="l" defTabSz="914446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726" indent="-228611" algn="l" defTabSz="914446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949" indent="-228611" algn="l" defTabSz="914446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171" indent="-228611" algn="l" defTabSz="914446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394" indent="-228611" algn="l" defTabSz="914446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46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23" algn="l" defTabSz="914446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46" algn="l" defTabSz="914446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69" algn="l" defTabSz="914446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91" algn="l" defTabSz="914446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114" algn="l" defTabSz="914446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337" algn="l" defTabSz="914446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560" algn="l" defTabSz="914446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783" algn="l" defTabSz="914446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183092"/>
            <a:ext cx="54864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66800"/>
            <a:ext cx="5486400" cy="30173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04800" y="4237567"/>
            <a:ext cx="1422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F8166F1F-CE9B-4651-A6AA-CD717754106B}" type="datetimeFigureOut">
              <a:rPr lang="en-US" smtClean="0"/>
              <a:pPr/>
              <a:t>3/10/2025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82800" y="4237567"/>
            <a:ext cx="1930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68800" y="4237567"/>
            <a:ext cx="1422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F7021451-1387-4CA6-816F-3879F97B5CB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59388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  <p:sldLayoutId id="2147483774" r:id="rId12"/>
  </p:sldLayoutIdLst>
  <p:txStyles>
    <p:titleStyle>
      <a:lvl1pPr algn="ctr" defTabSz="609630" rtl="0" eaLnBrk="1" latinLnBrk="0" hangingPunct="1">
        <a:spcBef>
          <a:spcPct val="0"/>
        </a:spcBef>
        <a:buNone/>
        <a:defRPr sz="2933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228611" indent="-228611" algn="l" defTabSz="609630" rtl="0" eaLnBrk="1" latinLnBrk="0" hangingPunct="1">
        <a:spcBef>
          <a:spcPct val="20000"/>
        </a:spcBef>
        <a:buFont typeface="Arial" pitchFamily="34" charset="0"/>
        <a:buChar char="�"/>
        <a:defRPr sz="2133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495325" indent="-190510" algn="l" defTabSz="609630" rtl="0" eaLnBrk="1" latinLnBrk="0" hangingPunct="1">
        <a:spcBef>
          <a:spcPct val="20000"/>
        </a:spcBef>
        <a:buFont typeface="Arial" pitchFamily="34" charset="0"/>
        <a:buChar char="�"/>
        <a:defRPr sz="1867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762038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6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066853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333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1371669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333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1676484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333" kern="1200">
          <a:solidFill>
            <a:schemeClr val="tx1"/>
          </a:solidFill>
          <a:latin typeface="+mn-lt"/>
          <a:ea typeface="+mn-ea"/>
          <a:cs typeface="+mn-cs"/>
        </a:defRPr>
      </a:lvl6pPr>
      <a:lvl7pPr marL="1981299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333" kern="1200">
          <a:solidFill>
            <a:schemeClr val="tx1"/>
          </a:solidFill>
          <a:latin typeface="+mn-lt"/>
          <a:ea typeface="+mn-ea"/>
          <a:cs typeface="+mn-cs"/>
        </a:defRPr>
      </a:lvl7pPr>
      <a:lvl8pPr marL="2286114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333" kern="1200">
          <a:solidFill>
            <a:schemeClr val="tx1"/>
          </a:solidFill>
          <a:latin typeface="+mn-lt"/>
          <a:ea typeface="+mn-ea"/>
          <a:cs typeface="+mn-cs"/>
        </a:defRPr>
      </a:lvl8pPr>
      <a:lvl9pPr marL="2590930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33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304815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60963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4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1926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52407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9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133707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438522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7" Type="http://schemas.openxmlformats.org/officeDocument/2006/relationships/image" Target="../media/image23.jp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.jpg"/><Relationship Id="rId5" Type="http://schemas.openxmlformats.org/officeDocument/2006/relationships/hyperlink" Target="https://www.youtube.com/watch?v=wTSbvYBx4eg" TargetMode="External"/><Relationship Id="rId4" Type="http://schemas.openxmlformats.org/officeDocument/2006/relationships/image" Target="../media/image21.jp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Bf-dbS9CcRU" TargetMode="External"/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g"/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g"/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0.xml"/><Relationship Id="rId4" Type="http://schemas.openxmlformats.org/officeDocument/2006/relationships/image" Target="../media/image8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하늘, 야외, 건물, 구름이(가) 표시된 사진&#10;&#10;자동 생성된 설명">
            <a:extLst>
              <a:ext uri="{FF2B5EF4-FFF2-40B4-BE49-F238E27FC236}">
                <a16:creationId xmlns:a16="http://schemas.microsoft.com/office/drawing/2014/main" id="{76B45717-4471-4B5F-86D0-DDC4E8AF7C62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8" name="Rectangle 75">
            <a:extLst>
              <a:ext uri="{FF2B5EF4-FFF2-40B4-BE49-F238E27FC236}">
                <a16:creationId xmlns:a16="http://schemas.microsoft.com/office/drawing/2014/main" id="{C3EEA3EB-3413-4E84-8E2A-C67069332165}"/>
              </a:ext>
            </a:extLst>
          </p:cNvPr>
          <p:cNvSpPr/>
          <p:nvPr/>
        </p:nvSpPr>
        <p:spPr>
          <a:xfrm>
            <a:off x="8906" y="0"/>
            <a:ext cx="7594600" cy="6858000"/>
          </a:xfrm>
          <a:prstGeom prst="rect">
            <a:avLst/>
          </a:prstGeom>
          <a:gradFill>
            <a:gsLst>
              <a:gs pos="0">
                <a:schemeClr val="accent3">
                  <a:alpha val="70000"/>
                </a:schemeClr>
              </a:gs>
              <a:gs pos="96000">
                <a:schemeClr val="accent3">
                  <a:alpha val="70000"/>
                  <a:lumMod val="75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23" latinLnBrk="0">
              <a:defRPr/>
            </a:pPr>
            <a:endParaRPr lang="en-US" dirty="0">
              <a:solidFill>
                <a:prstClr val="white"/>
              </a:solidFill>
              <a:latin typeface="Arial" panose="020B0604020202020204" pitchFamily="34" charset="0"/>
              <a:ea typeface="페이퍼로지 5 Medium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15848D-93C9-4D7A-9A2D-351D92CA7536}"/>
              </a:ext>
            </a:extLst>
          </p:cNvPr>
          <p:cNvSpPr txBox="1"/>
          <p:nvPr/>
        </p:nvSpPr>
        <p:spPr>
          <a:xfrm>
            <a:off x="152400" y="1524000"/>
            <a:ext cx="9149236" cy="83099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defTabSz="914446"/>
            <a:r>
              <a:rPr lang="ko-KR" altLang="en-US" sz="5400" spc="-151" dirty="0">
                <a:ln>
                  <a:solidFill>
                    <a:srgbClr val="F2F2F2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페이퍼로지 8 ExtraBold" pitchFamily="2" charset="-127"/>
                <a:ea typeface="페이퍼로지 8 ExtraBold" pitchFamily="2" charset="-127"/>
              </a:rPr>
              <a:t>제 </a:t>
            </a:r>
            <a:r>
              <a:rPr lang="en-US" altLang="ko-KR" sz="5400" spc="-151" dirty="0">
                <a:ln>
                  <a:solidFill>
                    <a:srgbClr val="F2F2F2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페이퍼로지 8 ExtraBold" pitchFamily="2" charset="-127"/>
                <a:ea typeface="페이퍼로지 8 ExtraBold" pitchFamily="2" charset="-127"/>
              </a:rPr>
              <a:t>2</a:t>
            </a:r>
            <a:r>
              <a:rPr lang="ko-KR" altLang="en-US" sz="5400" spc="-151" dirty="0">
                <a:ln>
                  <a:solidFill>
                    <a:srgbClr val="F2F2F2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페이퍼로지 8 ExtraBold" pitchFamily="2" charset="-127"/>
                <a:ea typeface="페이퍼로지 8 ExtraBold" pitchFamily="2" charset="-127"/>
              </a:rPr>
              <a:t>강 </a:t>
            </a:r>
            <a:r>
              <a:rPr lang="en-US" altLang="ko-KR" sz="5400" spc="-151" dirty="0">
                <a:ln>
                  <a:solidFill>
                    <a:srgbClr val="F2F2F2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페이퍼로지 8 ExtraBold" pitchFamily="2" charset="-127"/>
                <a:ea typeface="페이퍼로지 8 ExtraBold" pitchFamily="2" charset="-127"/>
              </a:rPr>
              <a:t>-2 AI</a:t>
            </a:r>
            <a:r>
              <a:rPr lang="ko-KR" altLang="en-US" sz="5400" spc="-151" dirty="0">
                <a:ln>
                  <a:solidFill>
                    <a:srgbClr val="F2F2F2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페이퍼로지 8 ExtraBold" pitchFamily="2" charset="-127"/>
                <a:ea typeface="페이퍼로지 8 ExtraBold" pitchFamily="2" charset="-127"/>
              </a:rPr>
              <a:t>기술동향과 활용 방안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B413F19-BEBA-472E-8553-B4A193DEEB40}"/>
              </a:ext>
            </a:extLst>
          </p:cNvPr>
          <p:cNvSpPr txBox="1"/>
          <p:nvPr/>
        </p:nvSpPr>
        <p:spPr>
          <a:xfrm>
            <a:off x="2047900" y="6056361"/>
            <a:ext cx="3112390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defTabSz="914446"/>
            <a:r>
              <a:rPr lang="ko-KR" altLang="en-US" sz="2000" b="1" spc="-80" dirty="0">
                <a:ln>
                  <a:solidFill>
                    <a:srgbClr val="F2F2F2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페이퍼로지 5 Medium" pitchFamily="2" charset="-127"/>
                <a:ea typeface="페이퍼로지 5 Medium" pitchFamily="2" charset="-127"/>
              </a:rPr>
              <a:t>중앙대 문화예술경영학과 오인택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ADE45A-0AE6-434B-87D9-897E4EDBD5DE}"/>
              </a:ext>
            </a:extLst>
          </p:cNvPr>
          <p:cNvSpPr txBox="1"/>
          <p:nvPr/>
        </p:nvSpPr>
        <p:spPr>
          <a:xfrm>
            <a:off x="645633" y="235002"/>
            <a:ext cx="2216184" cy="32925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defTabSz="914446">
              <a:lnSpc>
                <a:spcPct val="120000"/>
              </a:lnSpc>
            </a:pPr>
            <a:r>
              <a:rPr lang="ko-KR" altLang="en-US" sz="2000" spc="-71" dirty="0" err="1">
                <a:ln>
                  <a:solidFill>
                    <a:srgbClr val="F2F2F2">
                      <a:shade val="50000"/>
                      <a:alpha val="0"/>
                    </a:srgbClr>
                  </a:solidFill>
                </a:ln>
                <a:solidFill>
                  <a:srgbClr val="262626">
                    <a:lumMod val="50000"/>
                    <a:lumOff val="50000"/>
                  </a:srgbClr>
                </a:solidFill>
                <a:latin typeface="페이퍼로지 5 Medium" pitchFamily="2" charset="-127"/>
                <a:ea typeface="페이퍼로지 5 Medium" pitchFamily="2" charset="-127"/>
              </a:rPr>
              <a:t>문화예술빅데이터</a:t>
            </a:r>
            <a:r>
              <a:rPr lang="ko-KR" altLang="en-US" sz="2000" spc="-71" dirty="0">
                <a:ln>
                  <a:solidFill>
                    <a:srgbClr val="F2F2F2">
                      <a:shade val="50000"/>
                      <a:alpha val="0"/>
                    </a:srgbClr>
                  </a:solidFill>
                </a:ln>
                <a:solidFill>
                  <a:srgbClr val="262626">
                    <a:lumMod val="50000"/>
                    <a:lumOff val="50000"/>
                  </a:srgbClr>
                </a:solidFill>
                <a:latin typeface="페이퍼로지 5 Medium" pitchFamily="2" charset="-127"/>
                <a:ea typeface="페이퍼로지 5 Medium" pitchFamily="2" charset="-127"/>
              </a:rPr>
              <a:t> 분석</a:t>
            </a:r>
          </a:p>
        </p:txBody>
      </p:sp>
    </p:spTree>
    <p:extLst>
      <p:ext uri="{BB962C8B-B14F-4D97-AF65-F5344CB8AC3E}">
        <p14:creationId xmlns:p14="http://schemas.microsoft.com/office/powerpoint/2010/main" val="11079422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6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3014" y="161330"/>
            <a:ext cx="11870216" cy="6678377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9810"/>
            <a:ext cx="11905802" cy="6838186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0478"/>
            <a:ext cx="12191999" cy="6827518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69139" cy="6857996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9142"/>
            <a:ext cx="12191999" cy="6848853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64050" y="736599"/>
            <a:ext cx="3822699" cy="723899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431291" y="219456"/>
            <a:ext cx="11169650" cy="6282055"/>
            <a:chOff x="431291" y="219456"/>
            <a:chExt cx="11169650" cy="628205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17802" y="2066294"/>
              <a:ext cx="3395882" cy="347594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1291" y="219456"/>
              <a:ext cx="11169396" cy="6281928"/>
            </a:xfrm>
            <a:prstGeom prst="rect">
              <a:avLst/>
            </a:prstGeom>
          </p:spPr>
        </p:pic>
        <p:pic>
          <p:nvPicPr>
            <p:cNvPr id="6" name="object 6">
              <a:hlinkClick r:id="rId5"/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71600" y="1184147"/>
              <a:ext cx="1100327" cy="113537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91311" y="461772"/>
              <a:ext cx="2662428" cy="574548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FC9F97C0-9325-440E-8F0A-11F73EBF7B80}"/>
              </a:ext>
            </a:extLst>
          </p:cNvPr>
          <p:cNvSpPr txBox="1"/>
          <p:nvPr/>
        </p:nvSpPr>
        <p:spPr>
          <a:xfrm>
            <a:off x="3657600" y="1178521"/>
            <a:ext cx="60970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https://www.youtube.com/watch?v=wTSbvYBx4eg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593089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91226"/>
            <a:ext cx="12191999" cy="6199311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3714"/>
            <a:ext cx="12191999" cy="6844281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046"/>
            <a:ext cx="12191999" cy="6854949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6095"/>
            <a:ext cx="12191999" cy="6851901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486" y="15238"/>
            <a:ext cx="12163513" cy="6827517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1920233" cy="6857997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96" y="0"/>
            <a:ext cx="12179807" cy="685799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90C8065-986C-4A5F-9A47-47730353C7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632" b="8886"/>
          <a:stretch/>
        </p:blipFill>
        <p:spPr>
          <a:xfrm>
            <a:off x="3124200" y="228600"/>
            <a:ext cx="8763000" cy="47244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67615" cy="6857996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47D74204-68EA-42C8-958E-A18A63630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81000"/>
            <a:ext cx="5012267" cy="281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C0738C8-0146-4076-88ED-C7393AEE53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7400" y="609600"/>
            <a:ext cx="6082860" cy="56388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FA2E559-8646-4B6E-8AC3-C5DA16BABB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3352800"/>
            <a:ext cx="5257800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9431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37135" cy="685799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091415" cy="6857997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84379" cy="6857996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523"/>
            <a:ext cx="12192000" cy="6856730"/>
            <a:chOff x="0" y="1523"/>
            <a:chExt cx="12192000" cy="685673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3423094"/>
              <a:ext cx="3718884" cy="293922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523"/>
              <a:ext cx="12191999" cy="685647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72315" cy="6858000"/>
            <a:chOff x="0" y="0"/>
            <a:chExt cx="1217231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6772" y="3410902"/>
              <a:ext cx="3503164" cy="293922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2172187" cy="685799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8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2" y="7438"/>
            <a:ext cx="12182855" cy="6850559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528" y="28954"/>
            <a:ext cx="11886826" cy="6800086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047"/>
            <a:ext cx="12191999" cy="6424722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4" y="0"/>
            <a:ext cx="12188951" cy="6857997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6095"/>
            <a:ext cx="12191999" cy="685190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" y="24382"/>
            <a:ext cx="12040353" cy="680923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77727"/>
            <a:ext cx="12191999" cy="6856473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0475" cy="6857996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6095"/>
            <a:ext cx="12191999" cy="6851901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244" y="0"/>
            <a:ext cx="12097512" cy="6857997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2" y="0"/>
            <a:ext cx="12182855" cy="6857997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8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5238"/>
            <a:ext cx="12191999" cy="6827517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6095"/>
            <a:ext cx="11150520" cy="6851901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671" y="0"/>
            <a:ext cx="12106656" cy="6857998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95929" y="580466"/>
            <a:ext cx="6059805" cy="10020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" algn="ctr">
              <a:lnSpc>
                <a:spcPct val="100000"/>
              </a:lnSpc>
              <a:spcBef>
                <a:spcPts val="105"/>
              </a:spcBef>
            </a:pPr>
            <a:r>
              <a:rPr spc="-25" dirty="0"/>
              <a:t>마이크로소프트</a:t>
            </a:r>
          </a:p>
          <a:p>
            <a:pPr algn="ctr">
              <a:lnSpc>
                <a:spcPct val="100000"/>
              </a:lnSpc>
            </a:pPr>
            <a:r>
              <a:rPr spc="325" dirty="0"/>
              <a:t>The</a:t>
            </a:r>
            <a:r>
              <a:rPr spc="-80" dirty="0"/>
              <a:t> </a:t>
            </a:r>
            <a:r>
              <a:rPr spc="250" dirty="0"/>
              <a:t>Future</a:t>
            </a:r>
            <a:r>
              <a:rPr spc="-95" dirty="0"/>
              <a:t> </a:t>
            </a:r>
            <a:r>
              <a:rPr spc="280" dirty="0"/>
              <a:t>of</a:t>
            </a:r>
            <a:r>
              <a:rPr spc="-95" dirty="0"/>
              <a:t> </a:t>
            </a:r>
            <a:r>
              <a:rPr spc="395" dirty="0"/>
              <a:t>work</a:t>
            </a:r>
            <a:r>
              <a:rPr spc="-80" dirty="0"/>
              <a:t> </a:t>
            </a:r>
            <a:r>
              <a:rPr spc="350" dirty="0"/>
              <a:t>with</a:t>
            </a:r>
            <a:r>
              <a:rPr spc="-80" dirty="0"/>
              <a:t> </a:t>
            </a:r>
            <a:r>
              <a:rPr spc="250" dirty="0"/>
              <a:t>AI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304800" y="228600"/>
            <a:ext cx="11381740" cy="6400800"/>
            <a:chOff x="323088" y="228600"/>
            <a:chExt cx="11381740" cy="64008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3088" y="228600"/>
              <a:ext cx="11381232" cy="6400800"/>
            </a:xfrm>
            <a:prstGeom prst="rect">
              <a:avLst/>
            </a:prstGeom>
          </p:spPr>
        </p:pic>
        <p:pic>
          <p:nvPicPr>
            <p:cNvPr id="5" name="object 5">
              <a:hlinkClick r:id="rId3"/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58368" y="548640"/>
              <a:ext cx="1193292" cy="1229867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4256BB30-8123-49BD-8D26-EA194B2F29F7}"/>
              </a:ext>
            </a:extLst>
          </p:cNvPr>
          <p:cNvSpPr txBox="1"/>
          <p:nvPr/>
        </p:nvSpPr>
        <p:spPr>
          <a:xfrm>
            <a:off x="2168652" y="896815"/>
            <a:ext cx="60970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https://www.youtube.com/watch?v=Bf-dbS9CcRU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6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5400" y="38097"/>
            <a:ext cx="11776599" cy="6819898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9142"/>
            <a:ext cx="11845597" cy="6839711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4" y="0"/>
            <a:ext cx="11898206" cy="6857997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4382"/>
            <a:ext cx="12191999" cy="680923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2858"/>
            <a:ext cx="12191999" cy="6802856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6094"/>
            <a:ext cx="12191999" cy="6845807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45718"/>
            <a:ext cx="12191999" cy="6812278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522"/>
            <a:ext cx="12191999" cy="685495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8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5995551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47803" cy="6857999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047"/>
            <a:ext cx="12096376" cy="6854949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9714" y="450805"/>
            <a:ext cx="11186375" cy="6311276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5050"/>
            <a:ext cx="12191999" cy="6787893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046"/>
            <a:ext cx="12191999" cy="6851903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4570"/>
            <a:ext cx="12191999" cy="6848854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5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716" y="9142"/>
            <a:ext cx="12164568" cy="6839710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349" y="0"/>
            <a:ext cx="12160950" cy="6816745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2692" y="0"/>
            <a:ext cx="11759184" cy="6857997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23557" y="1599890"/>
            <a:ext cx="10201934" cy="4248397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하늘, 야외, 건물, 구름이(가) 표시된 사진&#10;&#10;자동 생성된 설명">
            <a:extLst>
              <a:ext uri="{FF2B5EF4-FFF2-40B4-BE49-F238E27FC236}">
                <a16:creationId xmlns:a16="http://schemas.microsoft.com/office/drawing/2014/main" id="{FA5CEFD5-93D9-4868-AC91-6AC52E67F48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9" name="Rectangle 75">
            <a:extLst>
              <a:ext uri="{FF2B5EF4-FFF2-40B4-BE49-F238E27FC236}">
                <a16:creationId xmlns:a16="http://schemas.microsoft.com/office/drawing/2014/main" id="{55664D46-F46F-46A5-880D-0F88364BCE07}"/>
              </a:ext>
            </a:extLst>
          </p:cNvPr>
          <p:cNvSpPr/>
          <p:nvPr/>
        </p:nvSpPr>
        <p:spPr>
          <a:xfrm>
            <a:off x="0" y="0"/>
            <a:ext cx="7594600" cy="6858000"/>
          </a:xfrm>
          <a:prstGeom prst="rect">
            <a:avLst/>
          </a:prstGeom>
          <a:gradFill>
            <a:gsLst>
              <a:gs pos="0">
                <a:srgbClr val="2269F7">
                  <a:alpha val="70000"/>
                </a:srgbClr>
              </a:gs>
              <a:gs pos="96000">
                <a:srgbClr val="2269F7">
                  <a:alpha val="70000"/>
                  <a:lumMod val="75000"/>
                </a:srgbClr>
              </a:gs>
            </a:gsLst>
            <a:lin ang="2700000" scaled="0"/>
          </a:gra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23" latinLnBrk="0">
              <a:defRPr/>
            </a:pPr>
            <a:endParaRPr lang="en-US" kern="0" dirty="0">
              <a:solidFill>
                <a:prstClr val="white"/>
              </a:solidFill>
              <a:latin typeface="Arial" panose="020B0604020202020204" pitchFamily="34" charset="0"/>
              <a:ea typeface="페이퍼로지 5 Medium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34153" y="1670676"/>
            <a:ext cx="8058295" cy="103630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6134" dirty="0">
                <a:solidFill>
                  <a:srgbClr val="FFFFFF"/>
                </a:solidFill>
                <a:latin typeface="Open Sans ExtraBold" pitchFamily="34" charset="0"/>
                <a:ea typeface="맑은 고딕" panose="020B0503020000020004" pitchFamily="50" charset="-127"/>
                <a:cs typeface="Open Sans ExtraBold" pitchFamily="34" charset="0"/>
              </a:rPr>
              <a:t>THANK YOU</a:t>
            </a:r>
            <a:endParaRPr lang="en-US" sz="12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04" name="그룹 1004"/>
          <p:cNvGrpSpPr/>
          <p:nvPr/>
        </p:nvGrpSpPr>
        <p:grpSpPr>
          <a:xfrm>
            <a:off x="5384800" y="2257005"/>
            <a:ext cx="155995" cy="155995"/>
            <a:chOff x="8190889" y="1851895"/>
            <a:chExt cx="233992" cy="23399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190889" y="1851895"/>
              <a:ext cx="233992" cy="233992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7447473" y="6019963"/>
            <a:ext cx="4093207" cy="34887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ko-KR" altLang="en-US" sz="1667" kern="0" spc="-67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JK KR DemiLight" pitchFamily="34" charset="0"/>
              </a:rPr>
              <a:t>오인택</a:t>
            </a:r>
            <a:endParaRPr lang="en-US" sz="1667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10045"/>
            <a:ext cx="12191999" cy="6547951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9810"/>
            <a:ext cx="12191999" cy="683818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미스터 피피티 02">
  <a:themeElements>
    <a:clrScheme name="미스터 피피티 02_BLUE">
      <a:dk1>
        <a:sysClr val="windowText" lastClr="000000"/>
      </a:dk1>
      <a:lt1>
        <a:sysClr val="window" lastClr="FFFFFF"/>
      </a:lt1>
      <a:dk2>
        <a:srgbClr val="FFFF00"/>
      </a:dk2>
      <a:lt2>
        <a:srgbClr val="FFFF00"/>
      </a:lt2>
      <a:accent1>
        <a:srgbClr val="F2F2F2"/>
      </a:accent1>
      <a:accent2>
        <a:srgbClr val="262626"/>
      </a:accent2>
      <a:accent3>
        <a:srgbClr val="2269F7"/>
      </a:accent3>
      <a:accent4>
        <a:srgbClr val="FFFF00"/>
      </a:accent4>
      <a:accent5>
        <a:srgbClr val="FFFF00"/>
      </a:accent5>
      <a:accent6>
        <a:srgbClr val="FFFF00"/>
      </a:accent6>
      <a:hlink>
        <a:srgbClr val="0563C1"/>
      </a:hlink>
      <a:folHlink>
        <a:srgbClr val="954F72"/>
      </a:folHlink>
    </a:clrScheme>
    <a:fontScheme name="Custom 2">
      <a:majorFont>
        <a:latin typeface="페이퍼로지 8 ExtraBold"/>
        <a:ea typeface="페이퍼로지 8 ExtraBold"/>
        <a:cs typeface=""/>
      </a:majorFont>
      <a:minorFont>
        <a:latin typeface="페이퍼로지 5 Medium"/>
        <a:ea typeface="페이퍼로지 5 Mediu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accent2"/>
          </a:solidFill>
        </a:ln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1">
      <a:majorFont>
        <a:latin typeface="KT서체 Medium"/>
        <a:ea typeface="KT서체 Medium"/>
        <a:cs typeface=""/>
      </a:majorFont>
      <a:minorFont>
        <a:latin typeface="KT서체 Light"/>
        <a:ea typeface="KT서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99</TotalTime>
  <Words>51</Words>
  <Application>Microsoft Office PowerPoint</Application>
  <PresentationFormat>와이드스크린</PresentationFormat>
  <Paragraphs>10</Paragraphs>
  <Slides>72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72</vt:i4>
      </vt:variant>
    </vt:vector>
  </HeadingPairs>
  <TitlesOfParts>
    <vt:vector size="82" baseType="lpstr">
      <vt:lpstr>함초롬바탕</vt:lpstr>
      <vt:lpstr>Arial</vt:lpstr>
      <vt:lpstr>Calibri</vt:lpstr>
      <vt:lpstr>Open Sans ExtraBold</vt:lpstr>
      <vt:lpstr>맑은 고딕</vt:lpstr>
      <vt:lpstr>페이퍼로지 5 Medium</vt:lpstr>
      <vt:lpstr>페이퍼로지 8 ExtraBold</vt:lpstr>
      <vt:lpstr>Office Theme</vt:lpstr>
      <vt:lpstr>미스터 피피티 02</vt:lpstr>
      <vt:lpstr>1_Office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마이크로소프트 The Future of work with AI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오인택</dc:creator>
  <cp:lastModifiedBy>오인택</cp:lastModifiedBy>
  <cp:revision>4</cp:revision>
  <dcterms:created xsi:type="dcterms:W3CDTF">2024-05-24T07:31:24Z</dcterms:created>
  <dcterms:modified xsi:type="dcterms:W3CDTF">2025-03-12T08:26:54Z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2024-01-27T00:00:00Z</vt:filetime>
  </property>
  <property fmtid="{D5CDD505-2E9C-101B-9397-08002B2CF9AE}" pid="3" name="Creator">
    <vt:lpwstr>Microsoft® PowerPoint® 2019</vt:lpwstr>
  </property>
  <property fmtid="{D5CDD505-2E9C-101B-9397-08002B2CF9AE}" pid="4" name="LastSaved">
    <vt:filetime>2024-05-24T00:00:00Z</vt:filetime>
  </property>
</Properties>
</file>